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57" r:id="rId3"/>
    <p:sldId id="268" r:id="rId4"/>
    <p:sldId id="266" r:id="rId5"/>
    <p:sldId id="260" r:id="rId6"/>
    <p:sldId id="263" r:id="rId7"/>
    <p:sldId id="267" r:id="rId8"/>
    <p:sldId id="269" r:id="rId9"/>
    <p:sldId id="259" r:id="rId10"/>
    <p:sldId id="261" r:id="rId11"/>
    <p:sldId id="262" r:id="rId12"/>
    <p:sldId id="270" r:id="rId13"/>
    <p:sldId id="271" r:id="rId14"/>
    <p:sldId id="272"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8" autoAdjust="0"/>
    <p:restoredTop sz="92989" autoAdjust="0"/>
  </p:normalViewPr>
  <p:slideViewPr>
    <p:cSldViewPr snapToGrid="0">
      <p:cViewPr varScale="1">
        <p:scale>
          <a:sx n="85" d="100"/>
          <a:sy n="85" d="100"/>
        </p:scale>
        <p:origin x="1320" y="184"/>
      </p:cViewPr>
      <p:guideLst/>
    </p:cSldViewPr>
  </p:slideViewPr>
  <p:notesTextViewPr>
    <p:cViewPr>
      <p:scale>
        <a:sx n="1" d="1"/>
        <a:sy n="1" d="1"/>
      </p:scale>
      <p:origin x="0" y="0"/>
    </p:cViewPr>
  </p:notesTextViewPr>
  <p:notesViewPr>
    <p:cSldViewPr snapToGrid="0">
      <p:cViewPr varScale="1">
        <p:scale>
          <a:sx n="60" d="100"/>
          <a:sy n="60" d="100"/>
        </p:scale>
        <p:origin x="2494" y="1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ata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ata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diagrams/_rels/data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ata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4" Type="http://schemas.openxmlformats.org/officeDocument/2006/relationships/image" Target="../media/image51.svg"/></Relationships>
</file>

<file path=ppt/diagrams/_rels/data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svg"/><Relationship Id="rId1" Type="http://schemas.openxmlformats.org/officeDocument/2006/relationships/image" Target="../media/image53.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diagrams/_rels/drawing2.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image" Target="../media/image24.sv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11" Type="http://schemas.openxmlformats.org/officeDocument/2006/relationships/image" Target="../media/image23.pn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svg"/><Relationship Id="rId1" Type="http://schemas.openxmlformats.org/officeDocument/2006/relationships/image" Target="../media/image25.png"/><Relationship Id="rId6" Type="http://schemas.openxmlformats.org/officeDocument/2006/relationships/image" Target="../media/image30.svg"/><Relationship Id="rId5" Type="http://schemas.openxmlformats.org/officeDocument/2006/relationships/image" Target="../media/image29.png"/><Relationship Id="rId4" Type="http://schemas.openxmlformats.org/officeDocument/2006/relationships/image" Target="../media/image28.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rawing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svg"/><Relationship Id="rId1" Type="http://schemas.openxmlformats.org/officeDocument/2006/relationships/image" Target="../media/image48.png"/><Relationship Id="rId4" Type="http://schemas.openxmlformats.org/officeDocument/2006/relationships/image" Target="../media/image51.svg"/></Relationships>
</file>

<file path=ppt/diagrams/_rels/drawing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svg"/><Relationship Id="rId1" Type="http://schemas.openxmlformats.org/officeDocument/2006/relationships/image" Target="../media/image53.png"/><Relationship Id="rId6" Type="http://schemas.openxmlformats.org/officeDocument/2006/relationships/image" Target="../media/image58.svg"/><Relationship Id="rId5" Type="http://schemas.openxmlformats.org/officeDocument/2006/relationships/image" Target="../media/image57.png"/><Relationship Id="rId4" Type="http://schemas.openxmlformats.org/officeDocument/2006/relationships/image" Target="../media/image56.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011128-C4EA-4F17-8E09-0C9E65075A1A}" type="doc">
      <dgm:prSet loTypeId="urn:microsoft.com/office/officeart/2008/layout/AlternatingHexagons" loCatId="list" qsTypeId="urn:microsoft.com/office/officeart/2005/8/quickstyle/simple1" qsCatId="simple" csTypeId="urn:microsoft.com/office/officeart/2005/8/colors/colorful1" csCatId="colorful" phldr="1"/>
      <dgm:spPr/>
      <dgm:t>
        <a:bodyPr/>
        <a:lstStyle/>
        <a:p>
          <a:endParaRPr lang="en-GB"/>
        </a:p>
      </dgm:t>
    </dgm:pt>
    <dgm:pt modelId="{FABFCB7A-ED36-4957-BB0B-506230CF2372}">
      <dgm:prSet phldrT="[Text]" custT="1"/>
      <dgm:spPr/>
      <dgm:t>
        <a:bodyPr/>
        <a:lstStyle/>
        <a:p>
          <a:r>
            <a:rPr lang="en-GB" sz="1800" b="0" i="0" dirty="0">
              <a:latin typeface="Gill Sans MT" panose="020B0502020104020203" pitchFamily="34" charset="77"/>
            </a:rPr>
            <a:t>Valued </a:t>
          </a:r>
        </a:p>
      </dgm:t>
    </dgm:pt>
    <dgm:pt modelId="{59A36AB6-9210-41CB-ABD6-01615F9A51F8}" type="parTrans" cxnId="{809109A6-B2D6-44D8-A2C8-D82C96026547}">
      <dgm:prSet/>
      <dgm:spPr/>
      <dgm:t>
        <a:bodyPr/>
        <a:lstStyle/>
        <a:p>
          <a:endParaRPr lang="en-GB" sz="1800" b="0" i="0">
            <a:latin typeface="Gill Sans MT" panose="020B0502020104020203" pitchFamily="34" charset="77"/>
          </a:endParaRPr>
        </a:p>
      </dgm:t>
    </dgm:pt>
    <dgm:pt modelId="{421978BD-57A6-485B-A4EA-7EAC19AED685}" type="sibTrans" cxnId="{809109A6-B2D6-44D8-A2C8-D82C96026547}">
      <dgm:prSet custT="1"/>
      <dgm:spPr/>
      <dgm:t>
        <a:bodyPr/>
        <a:lstStyle/>
        <a:p>
          <a:endParaRPr lang="en-GB" sz="1800" b="0" i="0">
            <a:latin typeface="Gill Sans MT" panose="020B0502020104020203" pitchFamily="34" charset="77"/>
          </a:endParaRPr>
        </a:p>
      </dgm:t>
    </dgm:pt>
    <dgm:pt modelId="{142B5B9C-AA45-4576-9CE1-3289A1B9E38A}">
      <dgm:prSet phldrT="[Text]" custT="1"/>
      <dgm:spPr/>
      <dgm:t>
        <a:bodyPr/>
        <a:lstStyle/>
        <a:p>
          <a:r>
            <a:rPr lang="en-GB" sz="1800" b="0" i="0" dirty="0">
              <a:latin typeface="Gill Sans MT" panose="020B0502020104020203" pitchFamily="34" charset="77"/>
            </a:rPr>
            <a:t>Understanding impact</a:t>
          </a:r>
        </a:p>
      </dgm:t>
    </dgm:pt>
    <dgm:pt modelId="{E5F5DFA7-E260-4395-823C-5F22B5E0F3B3}" type="parTrans" cxnId="{6CB6DF79-A34A-471A-A6C3-EB4675C83D83}">
      <dgm:prSet/>
      <dgm:spPr/>
      <dgm:t>
        <a:bodyPr/>
        <a:lstStyle/>
        <a:p>
          <a:endParaRPr lang="en-GB" sz="1800" b="0" i="0">
            <a:latin typeface="Gill Sans MT" panose="020B0502020104020203" pitchFamily="34" charset="77"/>
          </a:endParaRPr>
        </a:p>
      </dgm:t>
    </dgm:pt>
    <dgm:pt modelId="{C49A37D1-9CA7-4F4E-A514-DD10BA94EFB0}" type="sibTrans" cxnId="{6CB6DF79-A34A-471A-A6C3-EB4675C83D83}">
      <dgm:prSet/>
      <dgm:spPr/>
      <dgm:t>
        <a:bodyPr/>
        <a:lstStyle/>
        <a:p>
          <a:endParaRPr lang="en-GB" sz="1800" b="0" i="0">
            <a:latin typeface="Gill Sans MT" panose="020B0502020104020203" pitchFamily="34" charset="77"/>
          </a:endParaRPr>
        </a:p>
      </dgm:t>
    </dgm:pt>
    <dgm:pt modelId="{1063B181-8433-479D-B736-5CEAA00B470C}">
      <dgm:prSet phldrT="[Text]" custT="1"/>
      <dgm:spPr/>
      <dgm:t>
        <a:bodyPr/>
        <a:lstStyle/>
        <a:p>
          <a:r>
            <a:rPr lang="en-GB" sz="1800" b="0" i="0" dirty="0">
              <a:latin typeface="Gill Sans MT" panose="020B0502020104020203" pitchFamily="34" charset="77"/>
            </a:rPr>
            <a:t>Inclusive</a:t>
          </a:r>
        </a:p>
      </dgm:t>
    </dgm:pt>
    <dgm:pt modelId="{FC457884-09C9-4368-B6F2-A50BA972AF5E}" type="parTrans" cxnId="{721C79A9-8C31-4B97-9972-0A90FEC9850C}">
      <dgm:prSet/>
      <dgm:spPr/>
      <dgm:t>
        <a:bodyPr/>
        <a:lstStyle/>
        <a:p>
          <a:endParaRPr lang="en-GB" sz="1800" b="0" i="0">
            <a:latin typeface="Gill Sans MT" panose="020B0502020104020203" pitchFamily="34" charset="77"/>
          </a:endParaRPr>
        </a:p>
      </dgm:t>
    </dgm:pt>
    <dgm:pt modelId="{91F45CEF-D474-49FC-8678-DA838A7DB283}" type="sibTrans" cxnId="{721C79A9-8C31-4B97-9972-0A90FEC9850C}">
      <dgm:prSet custT="1"/>
      <dgm:spPr/>
      <dgm:t>
        <a:bodyPr/>
        <a:lstStyle/>
        <a:p>
          <a:endParaRPr lang="en-GB" sz="1800" b="0" i="0">
            <a:latin typeface="Gill Sans MT" panose="020B0502020104020203" pitchFamily="34" charset="77"/>
          </a:endParaRPr>
        </a:p>
      </dgm:t>
    </dgm:pt>
    <dgm:pt modelId="{767EE6BA-7050-42AD-B5DF-7559EA53AE9E}">
      <dgm:prSet phldrT="[Text]" custT="1"/>
      <dgm:spPr/>
      <dgm:t>
        <a:bodyPr/>
        <a:lstStyle/>
        <a:p>
          <a:r>
            <a:rPr lang="en-GB" sz="1800" b="0" i="0" dirty="0">
              <a:latin typeface="Gill Sans MT" panose="020B0502020104020203" pitchFamily="34" charset="77"/>
            </a:rPr>
            <a:t>Leaders and participants</a:t>
          </a:r>
        </a:p>
      </dgm:t>
    </dgm:pt>
    <dgm:pt modelId="{4C49EA5A-5C54-4526-955C-DE2C530D40F8}" type="parTrans" cxnId="{E0DAB175-D03A-4C89-9557-3416B64C43A6}">
      <dgm:prSet/>
      <dgm:spPr/>
      <dgm:t>
        <a:bodyPr/>
        <a:lstStyle/>
        <a:p>
          <a:endParaRPr lang="en-GB" sz="1800" b="0" i="0">
            <a:latin typeface="Gill Sans MT" panose="020B0502020104020203" pitchFamily="34" charset="77"/>
          </a:endParaRPr>
        </a:p>
      </dgm:t>
    </dgm:pt>
    <dgm:pt modelId="{3D69E90D-ED1A-4F54-B785-B980311BF73D}" type="sibTrans" cxnId="{E0DAB175-D03A-4C89-9557-3416B64C43A6}">
      <dgm:prSet/>
      <dgm:spPr/>
      <dgm:t>
        <a:bodyPr/>
        <a:lstStyle/>
        <a:p>
          <a:endParaRPr lang="en-GB" sz="1800" b="0" i="0">
            <a:latin typeface="Gill Sans MT" panose="020B0502020104020203" pitchFamily="34" charset="77"/>
          </a:endParaRPr>
        </a:p>
      </dgm:t>
    </dgm:pt>
    <dgm:pt modelId="{2AE79C44-0668-4577-83AB-85A28706D7DF}">
      <dgm:prSet phldrT="[Text]" custT="1"/>
      <dgm:spPr/>
      <dgm:t>
        <a:bodyPr/>
        <a:lstStyle/>
        <a:p>
          <a:r>
            <a:rPr lang="en-GB" sz="1800" b="0" i="0" dirty="0">
              <a:latin typeface="Gill Sans MT" panose="020B0502020104020203" pitchFamily="34" charset="77"/>
            </a:rPr>
            <a:t>Relevant</a:t>
          </a:r>
        </a:p>
      </dgm:t>
    </dgm:pt>
    <dgm:pt modelId="{5C094383-9478-4B97-9D55-0347AD28EFA0}" type="parTrans" cxnId="{2A7B5976-F78A-4C78-96DB-FDD90ABC389D}">
      <dgm:prSet/>
      <dgm:spPr/>
      <dgm:t>
        <a:bodyPr/>
        <a:lstStyle/>
        <a:p>
          <a:endParaRPr lang="en-GB" sz="1800" b="0" i="0">
            <a:latin typeface="Gill Sans MT" panose="020B0502020104020203" pitchFamily="34" charset="77"/>
          </a:endParaRPr>
        </a:p>
      </dgm:t>
    </dgm:pt>
    <dgm:pt modelId="{13664364-BD7C-4B87-AC37-E4F8BE2E8365}" type="sibTrans" cxnId="{2A7B5976-F78A-4C78-96DB-FDD90ABC389D}">
      <dgm:prSet custT="1"/>
      <dgm:spPr/>
      <dgm:t>
        <a:bodyPr/>
        <a:lstStyle/>
        <a:p>
          <a:endParaRPr lang="en-GB" sz="1800" b="0" i="0">
            <a:latin typeface="Gill Sans MT" panose="020B0502020104020203" pitchFamily="34" charset="77"/>
          </a:endParaRPr>
        </a:p>
      </dgm:t>
    </dgm:pt>
    <dgm:pt modelId="{832E35A2-5C09-4216-884E-410C8BCC6C17}">
      <dgm:prSet phldrT="[Text]" custT="1"/>
      <dgm:spPr/>
      <dgm:t>
        <a:bodyPr/>
        <a:lstStyle/>
        <a:p>
          <a:r>
            <a:rPr lang="en-GB" sz="1800" b="0" i="0" dirty="0">
              <a:latin typeface="Gill Sans MT" panose="020B0502020104020203" pitchFamily="34" charset="77"/>
            </a:rPr>
            <a:t>Different voices</a:t>
          </a:r>
        </a:p>
      </dgm:t>
    </dgm:pt>
    <dgm:pt modelId="{7E77C570-ED0F-4636-9BAB-ED258EB57FDB}" type="parTrans" cxnId="{E456A5AA-D69F-496A-B29D-0340EF7393A3}">
      <dgm:prSet/>
      <dgm:spPr/>
      <dgm:t>
        <a:bodyPr/>
        <a:lstStyle/>
        <a:p>
          <a:endParaRPr lang="en-GB" sz="1800" b="0" i="0">
            <a:latin typeface="Gill Sans MT" panose="020B0502020104020203" pitchFamily="34" charset="77"/>
          </a:endParaRPr>
        </a:p>
      </dgm:t>
    </dgm:pt>
    <dgm:pt modelId="{55C777E4-B2F8-4C66-849D-B724C1FC11A4}" type="sibTrans" cxnId="{E456A5AA-D69F-496A-B29D-0340EF7393A3}">
      <dgm:prSet/>
      <dgm:spPr/>
      <dgm:t>
        <a:bodyPr/>
        <a:lstStyle/>
        <a:p>
          <a:endParaRPr lang="en-GB" sz="1800" b="0" i="0">
            <a:latin typeface="Gill Sans MT" panose="020B0502020104020203" pitchFamily="34" charset="77"/>
          </a:endParaRPr>
        </a:p>
      </dgm:t>
    </dgm:pt>
    <dgm:pt modelId="{34BBE7A1-9AFC-4B8C-AB53-5F64BF97450C}" type="pres">
      <dgm:prSet presAssocID="{CF011128-C4EA-4F17-8E09-0C9E65075A1A}" presName="Name0" presStyleCnt="0">
        <dgm:presLayoutVars>
          <dgm:chMax/>
          <dgm:chPref/>
          <dgm:dir/>
          <dgm:animLvl val="lvl"/>
        </dgm:presLayoutVars>
      </dgm:prSet>
      <dgm:spPr/>
    </dgm:pt>
    <dgm:pt modelId="{A54F88E8-5FCF-4018-8D09-D6B661C9BECD}" type="pres">
      <dgm:prSet presAssocID="{FABFCB7A-ED36-4957-BB0B-506230CF2372}" presName="composite" presStyleCnt="0"/>
      <dgm:spPr/>
    </dgm:pt>
    <dgm:pt modelId="{3A10D383-E71C-46AA-9085-91031243C4C4}" type="pres">
      <dgm:prSet presAssocID="{FABFCB7A-ED36-4957-BB0B-506230CF2372}" presName="Parent1" presStyleLbl="node1" presStyleIdx="0" presStyleCnt="6">
        <dgm:presLayoutVars>
          <dgm:chMax val="1"/>
          <dgm:chPref val="1"/>
          <dgm:bulletEnabled val="1"/>
        </dgm:presLayoutVars>
      </dgm:prSet>
      <dgm:spPr/>
    </dgm:pt>
    <dgm:pt modelId="{B255D52E-5C39-4C9A-81AF-70C940926DC1}" type="pres">
      <dgm:prSet presAssocID="{FABFCB7A-ED36-4957-BB0B-506230CF2372}" presName="Childtext1" presStyleLbl="revTx" presStyleIdx="0" presStyleCnt="3">
        <dgm:presLayoutVars>
          <dgm:chMax val="0"/>
          <dgm:chPref val="0"/>
          <dgm:bulletEnabled val="1"/>
        </dgm:presLayoutVars>
      </dgm:prSet>
      <dgm:spPr/>
    </dgm:pt>
    <dgm:pt modelId="{E2824BE8-46C5-43FD-8630-FD52352017CC}" type="pres">
      <dgm:prSet presAssocID="{FABFCB7A-ED36-4957-BB0B-506230CF2372}" presName="BalanceSpacing" presStyleCnt="0"/>
      <dgm:spPr/>
    </dgm:pt>
    <dgm:pt modelId="{DB307BA2-18A5-47E0-8347-0A40A08F4AF6}" type="pres">
      <dgm:prSet presAssocID="{FABFCB7A-ED36-4957-BB0B-506230CF2372}" presName="BalanceSpacing1" presStyleCnt="0"/>
      <dgm:spPr/>
    </dgm:pt>
    <dgm:pt modelId="{A71FD842-DC80-48AF-8C6B-D86CE82C9269}" type="pres">
      <dgm:prSet presAssocID="{421978BD-57A6-485B-A4EA-7EAC19AED685}" presName="Accent1Text" presStyleLbl="node1" presStyleIdx="1" presStyleCnt="6"/>
      <dgm:spPr/>
    </dgm:pt>
    <dgm:pt modelId="{92B987C8-C16F-4107-9C88-D66D87E91103}" type="pres">
      <dgm:prSet presAssocID="{421978BD-57A6-485B-A4EA-7EAC19AED685}" presName="spaceBetweenRectangles" presStyleCnt="0"/>
      <dgm:spPr/>
    </dgm:pt>
    <dgm:pt modelId="{4151CC69-29B2-4160-9DBB-D48051EF98F2}" type="pres">
      <dgm:prSet presAssocID="{1063B181-8433-479D-B736-5CEAA00B470C}" presName="composite" presStyleCnt="0"/>
      <dgm:spPr/>
    </dgm:pt>
    <dgm:pt modelId="{085622B5-2CFE-4571-BCF5-73E6325D2E53}" type="pres">
      <dgm:prSet presAssocID="{1063B181-8433-479D-B736-5CEAA00B470C}" presName="Parent1" presStyleLbl="node1" presStyleIdx="2" presStyleCnt="6">
        <dgm:presLayoutVars>
          <dgm:chMax val="1"/>
          <dgm:chPref val="1"/>
          <dgm:bulletEnabled val="1"/>
        </dgm:presLayoutVars>
      </dgm:prSet>
      <dgm:spPr/>
    </dgm:pt>
    <dgm:pt modelId="{7D6140C6-A3D9-472A-8B0B-AD04103376DB}" type="pres">
      <dgm:prSet presAssocID="{1063B181-8433-479D-B736-5CEAA00B470C}" presName="Childtext1" presStyleLbl="revTx" presStyleIdx="1" presStyleCnt="3">
        <dgm:presLayoutVars>
          <dgm:chMax val="0"/>
          <dgm:chPref val="0"/>
          <dgm:bulletEnabled val="1"/>
        </dgm:presLayoutVars>
      </dgm:prSet>
      <dgm:spPr/>
    </dgm:pt>
    <dgm:pt modelId="{FE44813F-1F18-4262-B526-BF3B6E1A3BD5}" type="pres">
      <dgm:prSet presAssocID="{1063B181-8433-479D-B736-5CEAA00B470C}" presName="BalanceSpacing" presStyleCnt="0"/>
      <dgm:spPr/>
    </dgm:pt>
    <dgm:pt modelId="{0A6DBD6F-40F8-4491-AB97-BF2CC1C2B2D9}" type="pres">
      <dgm:prSet presAssocID="{1063B181-8433-479D-B736-5CEAA00B470C}" presName="BalanceSpacing1" presStyleCnt="0"/>
      <dgm:spPr/>
    </dgm:pt>
    <dgm:pt modelId="{DECC1726-F1C9-4258-BCE3-C72723D605C1}" type="pres">
      <dgm:prSet presAssocID="{91F45CEF-D474-49FC-8678-DA838A7DB283}" presName="Accent1Text" presStyleLbl="node1" presStyleIdx="3" presStyleCnt="6"/>
      <dgm:spPr/>
    </dgm:pt>
    <dgm:pt modelId="{4990871F-E0C4-4EB5-8348-710F6A1674EE}" type="pres">
      <dgm:prSet presAssocID="{91F45CEF-D474-49FC-8678-DA838A7DB283}" presName="spaceBetweenRectangles" presStyleCnt="0"/>
      <dgm:spPr/>
    </dgm:pt>
    <dgm:pt modelId="{C9A10087-B31B-4FF7-8877-A9F71E873398}" type="pres">
      <dgm:prSet presAssocID="{2AE79C44-0668-4577-83AB-85A28706D7DF}" presName="composite" presStyleCnt="0"/>
      <dgm:spPr/>
    </dgm:pt>
    <dgm:pt modelId="{C7D9F690-BAB3-479D-9C8A-6F2571046A88}" type="pres">
      <dgm:prSet presAssocID="{2AE79C44-0668-4577-83AB-85A28706D7DF}" presName="Parent1" presStyleLbl="node1" presStyleIdx="4" presStyleCnt="6">
        <dgm:presLayoutVars>
          <dgm:chMax val="1"/>
          <dgm:chPref val="1"/>
          <dgm:bulletEnabled val="1"/>
        </dgm:presLayoutVars>
      </dgm:prSet>
      <dgm:spPr/>
    </dgm:pt>
    <dgm:pt modelId="{19F55A85-6DA2-46A6-9F1F-9BF8268C8CC2}" type="pres">
      <dgm:prSet presAssocID="{2AE79C44-0668-4577-83AB-85A28706D7DF}" presName="Childtext1" presStyleLbl="revTx" presStyleIdx="2" presStyleCnt="3">
        <dgm:presLayoutVars>
          <dgm:chMax val="0"/>
          <dgm:chPref val="0"/>
          <dgm:bulletEnabled val="1"/>
        </dgm:presLayoutVars>
      </dgm:prSet>
      <dgm:spPr/>
    </dgm:pt>
    <dgm:pt modelId="{7A7F041D-289D-4806-A90F-91ED35F34AAE}" type="pres">
      <dgm:prSet presAssocID="{2AE79C44-0668-4577-83AB-85A28706D7DF}" presName="BalanceSpacing" presStyleCnt="0"/>
      <dgm:spPr/>
    </dgm:pt>
    <dgm:pt modelId="{B85CD9AA-1F0A-4057-A897-D3371C32A277}" type="pres">
      <dgm:prSet presAssocID="{2AE79C44-0668-4577-83AB-85A28706D7DF}" presName="BalanceSpacing1" presStyleCnt="0"/>
      <dgm:spPr/>
    </dgm:pt>
    <dgm:pt modelId="{85B96D0C-6C48-4622-96AD-9A2E4245001B}" type="pres">
      <dgm:prSet presAssocID="{13664364-BD7C-4B87-AC37-E4F8BE2E8365}" presName="Accent1Text" presStyleLbl="node1" presStyleIdx="5" presStyleCnt="6"/>
      <dgm:spPr/>
    </dgm:pt>
  </dgm:ptLst>
  <dgm:cxnLst>
    <dgm:cxn modelId="{108D580A-B35C-4C86-8C07-38E52CDCD753}" type="presOf" srcId="{2AE79C44-0668-4577-83AB-85A28706D7DF}" destId="{C7D9F690-BAB3-479D-9C8A-6F2571046A88}" srcOrd="0" destOrd="0" presId="urn:microsoft.com/office/officeart/2008/layout/AlternatingHexagons"/>
    <dgm:cxn modelId="{E747DA49-6D82-4C03-B274-79F3DA879859}" type="presOf" srcId="{91F45CEF-D474-49FC-8678-DA838A7DB283}" destId="{DECC1726-F1C9-4258-BCE3-C72723D605C1}" srcOrd="0" destOrd="0" presId="urn:microsoft.com/office/officeart/2008/layout/AlternatingHexagons"/>
    <dgm:cxn modelId="{E0DAB175-D03A-4C89-9557-3416B64C43A6}" srcId="{1063B181-8433-479D-B736-5CEAA00B470C}" destId="{767EE6BA-7050-42AD-B5DF-7559EA53AE9E}" srcOrd="0" destOrd="0" parTransId="{4C49EA5A-5C54-4526-955C-DE2C530D40F8}" sibTransId="{3D69E90D-ED1A-4F54-B785-B980311BF73D}"/>
    <dgm:cxn modelId="{2A7B5976-F78A-4C78-96DB-FDD90ABC389D}" srcId="{CF011128-C4EA-4F17-8E09-0C9E65075A1A}" destId="{2AE79C44-0668-4577-83AB-85A28706D7DF}" srcOrd="2" destOrd="0" parTransId="{5C094383-9478-4B97-9D55-0347AD28EFA0}" sibTransId="{13664364-BD7C-4B87-AC37-E4F8BE2E8365}"/>
    <dgm:cxn modelId="{6CB6DF79-A34A-471A-A6C3-EB4675C83D83}" srcId="{FABFCB7A-ED36-4957-BB0B-506230CF2372}" destId="{142B5B9C-AA45-4576-9CE1-3289A1B9E38A}" srcOrd="0" destOrd="0" parTransId="{E5F5DFA7-E260-4395-823C-5F22B5E0F3B3}" sibTransId="{C49A37D1-9CA7-4F4E-A514-DD10BA94EFB0}"/>
    <dgm:cxn modelId="{910C6885-1EFB-4FB1-B05F-77238E561A80}" type="presOf" srcId="{1063B181-8433-479D-B736-5CEAA00B470C}" destId="{085622B5-2CFE-4571-BCF5-73E6325D2E53}" srcOrd="0" destOrd="0" presId="urn:microsoft.com/office/officeart/2008/layout/AlternatingHexagons"/>
    <dgm:cxn modelId="{E1D14D98-27AC-40AE-8459-C79EF223A3E5}" type="presOf" srcId="{767EE6BA-7050-42AD-B5DF-7559EA53AE9E}" destId="{7D6140C6-A3D9-472A-8B0B-AD04103376DB}" srcOrd="0" destOrd="0" presId="urn:microsoft.com/office/officeart/2008/layout/AlternatingHexagons"/>
    <dgm:cxn modelId="{F543B99F-99FE-4C62-A6D8-24B04A3E84F7}" type="presOf" srcId="{421978BD-57A6-485B-A4EA-7EAC19AED685}" destId="{A71FD842-DC80-48AF-8C6B-D86CE82C9269}" srcOrd="0" destOrd="0" presId="urn:microsoft.com/office/officeart/2008/layout/AlternatingHexagons"/>
    <dgm:cxn modelId="{809109A6-B2D6-44D8-A2C8-D82C96026547}" srcId="{CF011128-C4EA-4F17-8E09-0C9E65075A1A}" destId="{FABFCB7A-ED36-4957-BB0B-506230CF2372}" srcOrd="0" destOrd="0" parTransId="{59A36AB6-9210-41CB-ABD6-01615F9A51F8}" sibTransId="{421978BD-57A6-485B-A4EA-7EAC19AED685}"/>
    <dgm:cxn modelId="{721C79A9-8C31-4B97-9972-0A90FEC9850C}" srcId="{CF011128-C4EA-4F17-8E09-0C9E65075A1A}" destId="{1063B181-8433-479D-B736-5CEAA00B470C}" srcOrd="1" destOrd="0" parTransId="{FC457884-09C9-4368-B6F2-A50BA972AF5E}" sibTransId="{91F45CEF-D474-49FC-8678-DA838A7DB283}"/>
    <dgm:cxn modelId="{E456A5AA-D69F-496A-B29D-0340EF7393A3}" srcId="{2AE79C44-0668-4577-83AB-85A28706D7DF}" destId="{832E35A2-5C09-4216-884E-410C8BCC6C17}" srcOrd="0" destOrd="0" parTransId="{7E77C570-ED0F-4636-9BAB-ED258EB57FDB}" sibTransId="{55C777E4-B2F8-4C66-849D-B724C1FC11A4}"/>
    <dgm:cxn modelId="{82F55CAF-A4E0-43F9-B3F1-6B28AD56B9C7}" type="presOf" srcId="{13664364-BD7C-4B87-AC37-E4F8BE2E8365}" destId="{85B96D0C-6C48-4622-96AD-9A2E4245001B}" srcOrd="0" destOrd="0" presId="urn:microsoft.com/office/officeart/2008/layout/AlternatingHexagons"/>
    <dgm:cxn modelId="{4AC2DFC3-E08C-4EE4-9343-B0A705ED9A3F}" type="presOf" srcId="{142B5B9C-AA45-4576-9CE1-3289A1B9E38A}" destId="{B255D52E-5C39-4C9A-81AF-70C940926DC1}" srcOrd="0" destOrd="0" presId="urn:microsoft.com/office/officeart/2008/layout/AlternatingHexagons"/>
    <dgm:cxn modelId="{0646BFE2-5651-483D-A002-D788DDA0951E}" type="presOf" srcId="{832E35A2-5C09-4216-884E-410C8BCC6C17}" destId="{19F55A85-6DA2-46A6-9F1F-9BF8268C8CC2}" srcOrd="0" destOrd="0" presId="urn:microsoft.com/office/officeart/2008/layout/AlternatingHexagons"/>
    <dgm:cxn modelId="{CF840FF7-0290-43B1-A165-ED662E0EFC28}" type="presOf" srcId="{FABFCB7A-ED36-4957-BB0B-506230CF2372}" destId="{3A10D383-E71C-46AA-9085-91031243C4C4}" srcOrd="0" destOrd="0" presId="urn:microsoft.com/office/officeart/2008/layout/AlternatingHexagons"/>
    <dgm:cxn modelId="{60D8C8FB-E614-4B79-B605-80B328333F4F}" type="presOf" srcId="{CF011128-C4EA-4F17-8E09-0C9E65075A1A}" destId="{34BBE7A1-9AFC-4B8C-AB53-5F64BF97450C}" srcOrd="0" destOrd="0" presId="urn:microsoft.com/office/officeart/2008/layout/AlternatingHexagons"/>
    <dgm:cxn modelId="{CEB02729-AF37-4326-81A9-5FD5EA34B551}" type="presParOf" srcId="{34BBE7A1-9AFC-4B8C-AB53-5F64BF97450C}" destId="{A54F88E8-5FCF-4018-8D09-D6B661C9BECD}" srcOrd="0" destOrd="0" presId="urn:microsoft.com/office/officeart/2008/layout/AlternatingHexagons"/>
    <dgm:cxn modelId="{E8E95D85-4A18-4B48-8557-0E67943C9A68}" type="presParOf" srcId="{A54F88E8-5FCF-4018-8D09-D6B661C9BECD}" destId="{3A10D383-E71C-46AA-9085-91031243C4C4}" srcOrd="0" destOrd="0" presId="urn:microsoft.com/office/officeart/2008/layout/AlternatingHexagons"/>
    <dgm:cxn modelId="{8E5B9DB7-D28F-406F-AAEB-51C5C7E73208}" type="presParOf" srcId="{A54F88E8-5FCF-4018-8D09-D6B661C9BECD}" destId="{B255D52E-5C39-4C9A-81AF-70C940926DC1}" srcOrd="1" destOrd="0" presId="urn:microsoft.com/office/officeart/2008/layout/AlternatingHexagons"/>
    <dgm:cxn modelId="{193A6708-60A5-430A-A3E1-A33AD81752E2}" type="presParOf" srcId="{A54F88E8-5FCF-4018-8D09-D6B661C9BECD}" destId="{E2824BE8-46C5-43FD-8630-FD52352017CC}" srcOrd="2" destOrd="0" presId="urn:microsoft.com/office/officeart/2008/layout/AlternatingHexagons"/>
    <dgm:cxn modelId="{173D34B1-8E31-42B6-9E4B-0716FD28598A}" type="presParOf" srcId="{A54F88E8-5FCF-4018-8D09-D6B661C9BECD}" destId="{DB307BA2-18A5-47E0-8347-0A40A08F4AF6}" srcOrd="3" destOrd="0" presId="urn:microsoft.com/office/officeart/2008/layout/AlternatingHexagons"/>
    <dgm:cxn modelId="{875EFFBA-930C-4E67-B9A1-A8F7C0B27F2B}" type="presParOf" srcId="{A54F88E8-5FCF-4018-8D09-D6B661C9BECD}" destId="{A71FD842-DC80-48AF-8C6B-D86CE82C9269}" srcOrd="4" destOrd="0" presId="urn:microsoft.com/office/officeart/2008/layout/AlternatingHexagons"/>
    <dgm:cxn modelId="{B55DC6CE-BEE0-489A-9A5B-C64632B2181F}" type="presParOf" srcId="{34BBE7A1-9AFC-4B8C-AB53-5F64BF97450C}" destId="{92B987C8-C16F-4107-9C88-D66D87E91103}" srcOrd="1" destOrd="0" presId="urn:microsoft.com/office/officeart/2008/layout/AlternatingHexagons"/>
    <dgm:cxn modelId="{89659962-BDCA-4062-AA15-3863D4A583C5}" type="presParOf" srcId="{34BBE7A1-9AFC-4B8C-AB53-5F64BF97450C}" destId="{4151CC69-29B2-4160-9DBB-D48051EF98F2}" srcOrd="2" destOrd="0" presId="urn:microsoft.com/office/officeart/2008/layout/AlternatingHexagons"/>
    <dgm:cxn modelId="{A672C1EB-96CE-4073-94F9-7F5EC808ECB9}" type="presParOf" srcId="{4151CC69-29B2-4160-9DBB-D48051EF98F2}" destId="{085622B5-2CFE-4571-BCF5-73E6325D2E53}" srcOrd="0" destOrd="0" presId="urn:microsoft.com/office/officeart/2008/layout/AlternatingHexagons"/>
    <dgm:cxn modelId="{C0E59580-BBA7-4ABF-977A-B470B8F6B714}" type="presParOf" srcId="{4151CC69-29B2-4160-9DBB-D48051EF98F2}" destId="{7D6140C6-A3D9-472A-8B0B-AD04103376DB}" srcOrd="1" destOrd="0" presId="urn:microsoft.com/office/officeart/2008/layout/AlternatingHexagons"/>
    <dgm:cxn modelId="{B08A001E-AC80-47E6-82A4-DA84E528D0E0}" type="presParOf" srcId="{4151CC69-29B2-4160-9DBB-D48051EF98F2}" destId="{FE44813F-1F18-4262-B526-BF3B6E1A3BD5}" srcOrd="2" destOrd="0" presId="urn:microsoft.com/office/officeart/2008/layout/AlternatingHexagons"/>
    <dgm:cxn modelId="{0AD5133F-7F00-42BF-89C2-785AE10B91A2}" type="presParOf" srcId="{4151CC69-29B2-4160-9DBB-D48051EF98F2}" destId="{0A6DBD6F-40F8-4491-AB97-BF2CC1C2B2D9}" srcOrd="3" destOrd="0" presId="urn:microsoft.com/office/officeart/2008/layout/AlternatingHexagons"/>
    <dgm:cxn modelId="{6DFB4336-C7FF-4DB7-AFE2-FAD5636B9593}" type="presParOf" srcId="{4151CC69-29B2-4160-9DBB-D48051EF98F2}" destId="{DECC1726-F1C9-4258-BCE3-C72723D605C1}" srcOrd="4" destOrd="0" presId="urn:microsoft.com/office/officeart/2008/layout/AlternatingHexagons"/>
    <dgm:cxn modelId="{E29E4853-D2F0-4511-8247-454A0A216FDF}" type="presParOf" srcId="{34BBE7A1-9AFC-4B8C-AB53-5F64BF97450C}" destId="{4990871F-E0C4-4EB5-8348-710F6A1674EE}" srcOrd="3" destOrd="0" presId="urn:microsoft.com/office/officeart/2008/layout/AlternatingHexagons"/>
    <dgm:cxn modelId="{90EC767E-3FE1-4C48-BE7C-17EBD3A327CC}" type="presParOf" srcId="{34BBE7A1-9AFC-4B8C-AB53-5F64BF97450C}" destId="{C9A10087-B31B-4FF7-8877-A9F71E873398}" srcOrd="4" destOrd="0" presId="urn:microsoft.com/office/officeart/2008/layout/AlternatingHexagons"/>
    <dgm:cxn modelId="{8779A935-7D4D-40B1-99BF-F18AD0ED46A3}" type="presParOf" srcId="{C9A10087-B31B-4FF7-8877-A9F71E873398}" destId="{C7D9F690-BAB3-479D-9C8A-6F2571046A88}" srcOrd="0" destOrd="0" presId="urn:microsoft.com/office/officeart/2008/layout/AlternatingHexagons"/>
    <dgm:cxn modelId="{73394321-67F3-4EA1-B5AC-19F1D0B281CD}" type="presParOf" srcId="{C9A10087-B31B-4FF7-8877-A9F71E873398}" destId="{19F55A85-6DA2-46A6-9F1F-9BF8268C8CC2}" srcOrd="1" destOrd="0" presId="urn:microsoft.com/office/officeart/2008/layout/AlternatingHexagons"/>
    <dgm:cxn modelId="{AFA3DAF3-B9AD-4240-80C6-6518638264E2}" type="presParOf" srcId="{C9A10087-B31B-4FF7-8877-A9F71E873398}" destId="{7A7F041D-289D-4806-A90F-91ED35F34AAE}" srcOrd="2" destOrd="0" presId="urn:microsoft.com/office/officeart/2008/layout/AlternatingHexagons"/>
    <dgm:cxn modelId="{8E74A079-42AD-4CA2-A531-965D9B1C0B45}" type="presParOf" srcId="{C9A10087-B31B-4FF7-8877-A9F71E873398}" destId="{B85CD9AA-1F0A-4057-A897-D3371C32A277}" srcOrd="3" destOrd="0" presId="urn:microsoft.com/office/officeart/2008/layout/AlternatingHexagons"/>
    <dgm:cxn modelId="{3024E1BC-A8A0-4B5A-AFF2-44A043638A28}" type="presParOf" srcId="{C9A10087-B31B-4FF7-8877-A9F71E873398}" destId="{85B96D0C-6C48-4622-96AD-9A2E4245001B}"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A9A22F8-D0E7-4326-AA40-5E440BD5D17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E1156E6-065D-4CB8-A2AA-F7FC0A23EB85}">
      <dgm:prSet custT="1"/>
      <dgm:spPr/>
      <dgm:t>
        <a:bodyPr/>
        <a:lstStyle/>
        <a:p>
          <a:pPr>
            <a:lnSpc>
              <a:spcPct val="100000"/>
            </a:lnSpc>
          </a:pPr>
          <a:r>
            <a:rPr lang="en-GB" sz="2000" b="0" i="0" dirty="0">
              <a:latin typeface="Gill Sans MT" panose="020B0502020104020203" pitchFamily="34" charset="77"/>
            </a:rPr>
            <a:t>Open application and interview process</a:t>
          </a:r>
          <a:endParaRPr lang="en-US" sz="2000" b="0" i="0" dirty="0">
            <a:latin typeface="Gill Sans MT" panose="020B0502020104020203" pitchFamily="34" charset="77"/>
          </a:endParaRPr>
        </a:p>
      </dgm:t>
    </dgm:pt>
    <dgm:pt modelId="{37B84066-FF5F-43B1-9506-FA86789A15C8}" type="parTrans" cxnId="{4901CC51-B552-44A1-9C8F-D19BDDBBCDE2}">
      <dgm:prSet/>
      <dgm:spPr/>
      <dgm:t>
        <a:bodyPr/>
        <a:lstStyle/>
        <a:p>
          <a:endParaRPr lang="en-US"/>
        </a:p>
      </dgm:t>
    </dgm:pt>
    <dgm:pt modelId="{B6D92A1D-1958-4852-8D3B-9CB4474A45D0}" type="sibTrans" cxnId="{4901CC51-B552-44A1-9C8F-D19BDDBBCDE2}">
      <dgm:prSet/>
      <dgm:spPr/>
      <dgm:t>
        <a:bodyPr/>
        <a:lstStyle/>
        <a:p>
          <a:endParaRPr lang="en-US"/>
        </a:p>
      </dgm:t>
    </dgm:pt>
    <dgm:pt modelId="{EEFEE04E-4278-4ABE-BC95-B9D208F8164F}">
      <dgm:prSet custT="1"/>
      <dgm:spPr/>
      <dgm:t>
        <a:bodyPr/>
        <a:lstStyle/>
        <a:p>
          <a:pPr>
            <a:lnSpc>
              <a:spcPct val="100000"/>
            </a:lnSpc>
          </a:pPr>
          <a:r>
            <a:rPr lang="en-GB" sz="2000" b="0" i="0">
              <a:latin typeface="Gill Sans MT" panose="020B0502020104020203" pitchFamily="34" charset="77"/>
            </a:rPr>
            <a:t>Symbiotic relationship between the intern and BHMA</a:t>
          </a:r>
          <a:endParaRPr lang="en-US" sz="2000" b="0" i="0">
            <a:latin typeface="Gill Sans MT" panose="020B0502020104020203" pitchFamily="34" charset="77"/>
          </a:endParaRPr>
        </a:p>
      </dgm:t>
    </dgm:pt>
    <dgm:pt modelId="{86921796-9FDB-413B-91B5-77340E68E6EA}" type="parTrans" cxnId="{F71C92B3-9458-417D-BB40-7EA0A8486E9F}">
      <dgm:prSet/>
      <dgm:spPr/>
      <dgm:t>
        <a:bodyPr/>
        <a:lstStyle/>
        <a:p>
          <a:endParaRPr lang="en-US"/>
        </a:p>
      </dgm:t>
    </dgm:pt>
    <dgm:pt modelId="{D1563FFF-1539-4252-B86D-3DEE60D7CA59}" type="sibTrans" cxnId="{F71C92B3-9458-417D-BB40-7EA0A8486E9F}">
      <dgm:prSet/>
      <dgm:spPr/>
      <dgm:t>
        <a:bodyPr/>
        <a:lstStyle/>
        <a:p>
          <a:endParaRPr lang="en-US"/>
        </a:p>
      </dgm:t>
    </dgm:pt>
    <dgm:pt modelId="{3A91F14E-0E26-4930-92B8-3A983F3FA622}">
      <dgm:prSet custT="1"/>
      <dgm:spPr/>
      <dgm:t>
        <a:bodyPr/>
        <a:lstStyle/>
        <a:p>
          <a:pPr>
            <a:lnSpc>
              <a:spcPct val="100000"/>
            </a:lnSpc>
          </a:pPr>
          <a:r>
            <a:rPr lang="en-GB" sz="2000" b="0" i="0">
              <a:latin typeface="Gill Sans MT" panose="020B0502020104020203" pitchFamily="34" charset="77"/>
            </a:rPr>
            <a:t>More people involved in inducting and supporting the intern</a:t>
          </a:r>
          <a:endParaRPr lang="en-US" sz="2000" b="0" i="0">
            <a:latin typeface="Gill Sans MT" panose="020B0502020104020203" pitchFamily="34" charset="77"/>
          </a:endParaRPr>
        </a:p>
      </dgm:t>
    </dgm:pt>
    <dgm:pt modelId="{0B14032C-4E16-4762-962C-EA8F47FF3B48}" type="parTrans" cxnId="{9302F774-E23E-4A2A-8889-29A037C6A123}">
      <dgm:prSet/>
      <dgm:spPr/>
      <dgm:t>
        <a:bodyPr/>
        <a:lstStyle/>
        <a:p>
          <a:endParaRPr lang="en-US"/>
        </a:p>
      </dgm:t>
    </dgm:pt>
    <dgm:pt modelId="{43C0EF84-918A-41FE-9532-5BC5B4D705E6}" type="sibTrans" cxnId="{9302F774-E23E-4A2A-8889-29A037C6A123}">
      <dgm:prSet/>
      <dgm:spPr/>
      <dgm:t>
        <a:bodyPr/>
        <a:lstStyle/>
        <a:p>
          <a:endParaRPr lang="en-US"/>
        </a:p>
      </dgm:t>
    </dgm:pt>
    <dgm:pt modelId="{28BABF87-34F8-4165-BE32-47272022E042}">
      <dgm:prSet custT="1"/>
      <dgm:spPr/>
      <dgm:t>
        <a:bodyPr/>
        <a:lstStyle/>
        <a:p>
          <a:pPr>
            <a:lnSpc>
              <a:spcPct val="100000"/>
            </a:lnSpc>
          </a:pPr>
          <a:r>
            <a:rPr lang="en-GB" sz="2000" b="0" i="0">
              <a:latin typeface="Gill Sans MT" panose="020B0502020104020203" pitchFamily="34" charset="77"/>
            </a:rPr>
            <a:t>Formalised progression structure</a:t>
          </a:r>
          <a:endParaRPr lang="en-US" sz="2000" b="0" i="0">
            <a:latin typeface="Gill Sans MT" panose="020B0502020104020203" pitchFamily="34" charset="77"/>
          </a:endParaRPr>
        </a:p>
      </dgm:t>
    </dgm:pt>
    <dgm:pt modelId="{79B27011-27EB-4A25-9BBE-C687E1FFA88A}" type="parTrans" cxnId="{ECCC2E78-E80C-4B4B-8760-66474A37A0DF}">
      <dgm:prSet/>
      <dgm:spPr/>
      <dgm:t>
        <a:bodyPr/>
        <a:lstStyle/>
        <a:p>
          <a:endParaRPr lang="en-US"/>
        </a:p>
      </dgm:t>
    </dgm:pt>
    <dgm:pt modelId="{41CAAA59-9ED7-415B-92FC-83CDEC4876B1}" type="sibTrans" cxnId="{ECCC2E78-E80C-4B4B-8760-66474A37A0DF}">
      <dgm:prSet/>
      <dgm:spPr/>
      <dgm:t>
        <a:bodyPr/>
        <a:lstStyle/>
        <a:p>
          <a:endParaRPr lang="en-US"/>
        </a:p>
      </dgm:t>
    </dgm:pt>
    <dgm:pt modelId="{2CCCE350-D8FF-4AAC-B7AC-DB2474EF1BF4}">
      <dgm:prSet custT="1"/>
      <dgm:spPr/>
      <dgm:t>
        <a:bodyPr/>
        <a:lstStyle/>
        <a:p>
          <a:pPr>
            <a:lnSpc>
              <a:spcPct val="100000"/>
            </a:lnSpc>
          </a:pPr>
          <a:r>
            <a:rPr lang="en-GB" sz="2000" b="0" i="0">
              <a:latin typeface="Gill Sans MT" panose="020B0502020104020203" pitchFamily="34" charset="77"/>
            </a:rPr>
            <a:t>Range of resources and templates to draw on</a:t>
          </a:r>
          <a:endParaRPr lang="en-US" sz="2000" b="0" i="0">
            <a:latin typeface="Gill Sans MT" panose="020B0502020104020203" pitchFamily="34" charset="77"/>
          </a:endParaRPr>
        </a:p>
      </dgm:t>
    </dgm:pt>
    <dgm:pt modelId="{ECD43E10-E745-4062-B27A-F36296CED87B}" type="parTrans" cxnId="{67F177D4-1038-4666-A47F-CC36057BEB89}">
      <dgm:prSet/>
      <dgm:spPr/>
      <dgm:t>
        <a:bodyPr/>
        <a:lstStyle/>
        <a:p>
          <a:endParaRPr lang="en-US"/>
        </a:p>
      </dgm:t>
    </dgm:pt>
    <dgm:pt modelId="{AAFA1D98-A4D7-4F5A-B5E0-A1683D01935C}" type="sibTrans" cxnId="{67F177D4-1038-4666-A47F-CC36057BEB89}">
      <dgm:prSet/>
      <dgm:spPr/>
      <dgm:t>
        <a:bodyPr/>
        <a:lstStyle/>
        <a:p>
          <a:endParaRPr lang="en-US"/>
        </a:p>
      </dgm:t>
    </dgm:pt>
    <dgm:pt modelId="{B7BE89AD-7295-4CB8-B200-432A63635FA2}">
      <dgm:prSet custT="1"/>
      <dgm:spPr/>
      <dgm:t>
        <a:bodyPr/>
        <a:lstStyle/>
        <a:p>
          <a:pPr>
            <a:lnSpc>
              <a:spcPct val="100000"/>
            </a:lnSpc>
          </a:pPr>
          <a:r>
            <a:rPr lang="en-GB" sz="2000" b="0" i="0">
              <a:latin typeface="Gill Sans MT" panose="020B0502020104020203" pitchFamily="34" charset="77"/>
            </a:rPr>
            <a:t>The intern is better able to compete in the industry following the placement</a:t>
          </a:r>
          <a:endParaRPr lang="en-US" sz="2000" b="0" i="0">
            <a:latin typeface="Gill Sans MT" panose="020B0502020104020203" pitchFamily="34" charset="77"/>
          </a:endParaRPr>
        </a:p>
      </dgm:t>
    </dgm:pt>
    <dgm:pt modelId="{EE114C0A-00C9-48BB-A46D-AD6A451118E0}" type="parTrans" cxnId="{B39C4C45-FBA9-4BDF-AF20-38DD7DF605EA}">
      <dgm:prSet/>
      <dgm:spPr/>
      <dgm:t>
        <a:bodyPr/>
        <a:lstStyle/>
        <a:p>
          <a:endParaRPr lang="en-US"/>
        </a:p>
      </dgm:t>
    </dgm:pt>
    <dgm:pt modelId="{CCF2CAE2-2CF2-4E88-B216-936F360A66B5}" type="sibTrans" cxnId="{B39C4C45-FBA9-4BDF-AF20-38DD7DF605EA}">
      <dgm:prSet/>
      <dgm:spPr/>
      <dgm:t>
        <a:bodyPr/>
        <a:lstStyle/>
        <a:p>
          <a:endParaRPr lang="en-US"/>
        </a:p>
      </dgm:t>
    </dgm:pt>
    <dgm:pt modelId="{74A5EE8C-9EEF-42EE-A7F0-A861E9024AAE}" type="pres">
      <dgm:prSet presAssocID="{DA9A22F8-D0E7-4326-AA40-5E440BD5D17D}" presName="root" presStyleCnt="0">
        <dgm:presLayoutVars>
          <dgm:dir/>
          <dgm:resizeHandles val="exact"/>
        </dgm:presLayoutVars>
      </dgm:prSet>
      <dgm:spPr/>
    </dgm:pt>
    <dgm:pt modelId="{176236ED-1E78-47B5-8021-2E32D62ADB39}" type="pres">
      <dgm:prSet presAssocID="{9E1156E6-065D-4CB8-A2AA-F7FC0A23EB85}" presName="compNode" presStyleCnt="0"/>
      <dgm:spPr/>
    </dgm:pt>
    <dgm:pt modelId="{98CCAEFB-F0F7-4A57-99F0-8AB6C1E11836}" type="pres">
      <dgm:prSet presAssocID="{9E1156E6-065D-4CB8-A2AA-F7FC0A23EB85}" presName="bgRect" presStyleLbl="bgShp" presStyleIdx="0" presStyleCnt="6"/>
      <dgm:spPr/>
    </dgm:pt>
    <dgm:pt modelId="{0BC41A92-8666-469E-BCF1-B8A6244816CF}" type="pres">
      <dgm:prSet presAssocID="{9E1156E6-065D-4CB8-A2AA-F7FC0A23EB85}"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7AD13477-9481-4FA1-A05C-2FDC16FE4C57}" type="pres">
      <dgm:prSet presAssocID="{9E1156E6-065D-4CB8-A2AA-F7FC0A23EB85}" presName="spaceRect" presStyleCnt="0"/>
      <dgm:spPr/>
    </dgm:pt>
    <dgm:pt modelId="{E2A8C6F5-70B6-4B71-B33F-924069482CB0}" type="pres">
      <dgm:prSet presAssocID="{9E1156E6-065D-4CB8-A2AA-F7FC0A23EB85}" presName="parTx" presStyleLbl="revTx" presStyleIdx="0" presStyleCnt="6">
        <dgm:presLayoutVars>
          <dgm:chMax val="0"/>
          <dgm:chPref val="0"/>
        </dgm:presLayoutVars>
      </dgm:prSet>
      <dgm:spPr/>
    </dgm:pt>
    <dgm:pt modelId="{DD34B4BF-4D9B-4CB4-A082-007C02E7E8D3}" type="pres">
      <dgm:prSet presAssocID="{B6D92A1D-1958-4852-8D3B-9CB4474A45D0}" presName="sibTrans" presStyleCnt="0"/>
      <dgm:spPr/>
    </dgm:pt>
    <dgm:pt modelId="{A311A2FD-3851-437E-9FE2-0E0E54A413F4}" type="pres">
      <dgm:prSet presAssocID="{EEFEE04E-4278-4ABE-BC95-B9D208F8164F}" presName="compNode" presStyleCnt="0"/>
      <dgm:spPr/>
    </dgm:pt>
    <dgm:pt modelId="{627A9FEA-1052-4BC4-B382-7F548824BAAF}" type="pres">
      <dgm:prSet presAssocID="{EEFEE04E-4278-4ABE-BC95-B9D208F8164F}" presName="bgRect" presStyleLbl="bgShp" presStyleIdx="1" presStyleCnt="6"/>
      <dgm:spPr/>
    </dgm:pt>
    <dgm:pt modelId="{43CC3FED-F486-4B90-914B-461474FA3B8C}" type="pres">
      <dgm:prSet presAssocID="{EEFEE04E-4278-4ABE-BC95-B9D208F8164F}"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A91E44A7-BF7B-47B3-8F2B-3F5F77BCB0CB}" type="pres">
      <dgm:prSet presAssocID="{EEFEE04E-4278-4ABE-BC95-B9D208F8164F}" presName="spaceRect" presStyleCnt="0"/>
      <dgm:spPr/>
    </dgm:pt>
    <dgm:pt modelId="{848E4C6D-03DD-4839-A14C-032BAE08E8E0}" type="pres">
      <dgm:prSet presAssocID="{EEFEE04E-4278-4ABE-BC95-B9D208F8164F}" presName="parTx" presStyleLbl="revTx" presStyleIdx="1" presStyleCnt="6">
        <dgm:presLayoutVars>
          <dgm:chMax val="0"/>
          <dgm:chPref val="0"/>
        </dgm:presLayoutVars>
      </dgm:prSet>
      <dgm:spPr/>
    </dgm:pt>
    <dgm:pt modelId="{61301E5A-4EDD-4C99-80E3-A1262F76C908}" type="pres">
      <dgm:prSet presAssocID="{D1563FFF-1539-4252-B86D-3DEE60D7CA59}" presName="sibTrans" presStyleCnt="0"/>
      <dgm:spPr/>
    </dgm:pt>
    <dgm:pt modelId="{80F6EEC3-53BA-4D38-AD29-DAE7EDFA63A0}" type="pres">
      <dgm:prSet presAssocID="{3A91F14E-0E26-4930-92B8-3A983F3FA622}" presName="compNode" presStyleCnt="0"/>
      <dgm:spPr/>
    </dgm:pt>
    <dgm:pt modelId="{C5B264B1-8EE5-473C-AAD3-24B83D9CF6A8}" type="pres">
      <dgm:prSet presAssocID="{3A91F14E-0E26-4930-92B8-3A983F3FA622}" presName="bgRect" presStyleLbl="bgShp" presStyleIdx="2" presStyleCnt="6"/>
      <dgm:spPr/>
    </dgm:pt>
    <dgm:pt modelId="{8B3A627E-F3BD-4CD2-9106-F7DFABB58123}" type="pres">
      <dgm:prSet presAssocID="{3A91F14E-0E26-4930-92B8-3A983F3FA622}"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815336E5-B280-4B62-A600-D06D4B7B631F}" type="pres">
      <dgm:prSet presAssocID="{3A91F14E-0E26-4930-92B8-3A983F3FA622}" presName="spaceRect" presStyleCnt="0"/>
      <dgm:spPr/>
    </dgm:pt>
    <dgm:pt modelId="{7CEC6F19-784F-45A5-89C8-990C82BBA4BE}" type="pres">
      <dgm:prSet presAssocID="{3A91F14E-0E26-4930-92B8-3A983F3FA622}" presName="parTx" presStyleLbl="revTx" presStyleIdx="2" presStyleCnt="6">
        <dgm:presLayoutVars>
          <dgm:chMax val="0"/>
          <dgm:chPref val="0"/>
        </dgm:presLayoutVars>
      </dgm:prSet>
      <dgm:spPr/>
    </dgm:pt>
    <dgm:pt modelId="{639C196C-A0E0-4930-A7A3-7C20AE84F183}" type="pres">
      <dgm:prSet presAssocID="{43C0EF84-918A-41FE-9532-5BC5B4D705E6}" presName="sibTrans" presStyleCnt="0"/>
      <dgm:spPr/>
    </dgm:pt>
    <dgm:pt modelId="{E6D419E3-11E8-47AF-ABDA-AD85EE12E95B}" type="pres">
      <dgm:prSet presAssocID="{28BABF87-34F8-4165-BE32-47272022E042}" presName="compNode" presStyleCnt="0"/>
      <dgm:spPr/>
    </dgm:pt>
    <dgm:pt modelId="{E84A2217-A8C7-4DF0-9821-D0105E1A1B47}" type="pres">
      <dgm:prSet presAssocID="{28BABF87-34F8-4165-BE32-47272022E042}" presName="bgRect" presStyleLbl="bgShp" presStyleIdx="3" presStyleCnt="6"/>
      <dgm:spPr/>
    </dgm:pt>
    <dgm:pt modelId="{356310FD-F22A-40C2-B0FB-DD4E23307952}" type="pres">
      <dgm:prSet presAssocID="{28BABF87-34F8-4165-BE32-47272022E04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ierarchy"/>
        </a:ext>
      </dgm:extLst>
    </dgm:pt>
    <dgm:pt modelId="{7853D744-53B6-4971-ADDE-20F6771652BF}" type="pres">
      <dgm:prSet presAssocID="{28BABF87-34F8-4165-BE32-47272022E042}" presName="spaceRect" presStyleCnt="0"/>
      <dgm:spPr/>
    </dgm:pt>
    <dgm:pt modelId="{7F956730-B76C-4533-A26D-FA4D48017F8C}" type="pres">
      <dgm:prSet presAssocID="{28BABF87-34F8-4165-BE32-47272022E042}" presName="parTx" presStyleLbl="revTx" presStyleIdx="3" presStyleCnt="6">
        <dgm:presLayoutVars>
          <dgm:chMax val="0"/>
          <dgm:chPref val="0"/>
        </dgm:presLayoutVars>
      </dgm:prSet>
      <dgm:spPr/>
    </dgm:pt>
    <dgm:pt modelId="{62D90011-58AD-4ACD-B0BA-22A71ED90ABB}" type="pres">
      <dgm:prSet presAssocID="{41CAAA59-9ED7-415B-92FC-83CDEC4876B1}" presName="sibTrans" presStyleCnt="0"/>
      <dgm:spPr/>
    </dgm:pt>
    <dgm:pt modelId="{4F0C8600-BD9F-4306-B465-A3817C700889}" type="pres">
      <dgm:prSet presAssocID="{2CCCE350-D8FF-4AAC-B7AC-DB2474EF1BF4}" presName="compNode" presStyleCnt="0"/>
      <dgm:spPr/>
    </dgm:pt>
    <dgm:pt modelId="{17D63B22-426B-47DB-9110-C1512FEDF55B}" type="pres">
      <dgm:prSet presAssocID="{2CCCE350-D8FF-4AAC-B7AC-DB2474EF1BF4}" presName="bgRect" presStyleLbl="bgShp" presStyleIdx="4" presStyleCnt="6"/>
      <dgm:spPr/>
    </dgm:pt>
    <dgm:pt modelId="{B9F80B87-A8F6-4456-A3D0-2EA8D1E924B0}" type="pres">
      <dgm:prSet presAssocID="{2CCCE350-D8FF-4AAC-B7AC-DB2474EF1BF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asel"/>
        </a:ext>
      </dgm:extLst>
    </dgm:pt>
    <dgm:pt modelId="{5ADB472B-DA8B-496E-B58E-4EE6334AD613}" type="pres">
      <dgm:prSet presAssocID="{2CCCE350-D8FF-4AAC-B7AC-DB2474EF1BF4}" presName="spaceRect" presStyleCnt="0"/>
      <dgm:spPr/>
    </dgm:pt>
    <dgm:pt modelId="{014A1B07-1B44-4517-A927-8B0B9D14AC23}" type="pres">
      <dgm:prSet presAssocID="{2CCCE350-D8FF-4AAC-B7AC-DB2474EF1BF4}" presName="parTx" presStyleLbl="revTx" presStyleIdx="4" presStyleCnt="6">
        <dgm:presLayoutVars>
          <dgm:chMax val="0"/>
          <dgm:chPref val="0"/>
        </dgm:presLayoutVars>
      </dgm:prSet>
      <dgm:spPr/>
    </dgm:pt>
    <dgm:pt modelId="{5582BE4B-661F-4B63-A281-E698E8E98B01}" type="pres">
      <dgm:prSet presAssocID="{AAFA1D98-A4D7-4F5A-B5E0-A1683D01935C}" presName="sibTrans" presStyleCnt="0"/>
      <dgm:spPr/>
    </dgm:pt>
    <dgm:pt modelId="{15CF1A53-89BD-4BCC-9354-CB1DCBED8140}" type="pres">
      <dgm:prSet presAssocID="{B7BE89AD-7295-4CB8-B200-432A63635FA2}" presName="compNode" presStyleCnt="0"/>
      <dgm:spPr/>
    </dgm:pt>
    <dgm:pt modelId="{6D78529B-565A-42B9-94EB-1B5220B605F3}" type="pres">
      <dgm:prSet presAssocID="{B7BE89AD-7295-4CB8-B200-432A63635FA2}" presName="bgRect" presStyleLbl="bgShp" presStyleIdx="5" presStyleCnt="6"/>
      <dgm:spPr/>
    </dgm:pt>
    <dgm:pt modelId="{CCA3ED91-159E-4B62-B6EC-2303B81C7346}" type="pres">
      <dgm:prSet presAssocID="{B7BE89AD-7295-4CB8-B200-432A63635FA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usiness Growth"/>
        </a:ext>
      </dgm:extLst>
    </dgm:pt>
    <dgm:pt modelId="{E3D003BF-DA06-4514-8F24-FA2D3145D9DF}" type="pres">
      <dgm:prSet presAssocID="{B7BE89AD-7295-4CB8-B200-432A63635FA2}" presName="spaceRect" presStyleCnt="0"/>
      <dgm:spPr/>
    </dgm:pt>
    <dgm:pt modelId="{35AC8D83-3E88-429F-83CB-68B25DDE52DC}" type="pres">
      <dgm:prSet presAssocID="{B7BE89AD-7295-4CB8-B200-432A63635FA2}" presName="parTx" presStyleLbl="revTx" presStyleIdx="5" presStyleCnt="6">
        <dgm:presLayoutVars>
          <dgm:chMax val="0"/>
          <dgm:chPref val="0"/>
        </dgm:presLayoutVars>
      </dgm:prSet>
      <dgm:spPr/>
    </dgm:pt>
  </dgm:ptLst>
  <dgm:cxnLst>
    <dgm:cxn modelId="{E2A20F39-D4E5-49EC-A266-7085FEF88E71}" type="presOf" srcId="{28BABF87-34F8-4165-BE32-47272022E042}" destId="{7F956730-B76C-4533-A26D-FA4D48017F8C}" srcOrd="0" destOrd="0" presId="urn:microsoft.com/office/officeart/2018/2/layout/IconVerticalSolidList"/>
    <dgm:cxn modelId="{4735F33C-9E47-4C6C-A02A-DE6616304342}" type="presOf" srcId="{3A91F14E-0E26-4930-92B8-3A983F3FA622}" destId="{7CEC6F19-784F-45A5-89C8-990C82BBA4BE}" srcOrd="0" destOrd="0" presId="urn:microsoft.com/office/officeart/2018/2/layout/IconVerticalSolidList"/>
    <dgm:cxn modelId="{B39C4C45-FBA9-4BDF-AF20-38DD7DF605EA}" srcId="{DA9A22F8-D0E7-4326-AA40-5E440BD5D17D}" destId="{B7BE89AD-7295-4CB8-B200-432A63635FA2}" srcOrd="5" destOrd="0" parTransId="{EE114C0A-00C9-48BB-A46D-AD6A451118E0}" sibTransId="{CCF2CAE2-2CF2-4E88-B216-936F360A66B5}"/>
    <dgm:cxn modelId="{4901CC51-B552-44A1-9C8F-D19BDDBBCDE2}" srcId="{DA9A22F8-D0E7-4326-AA40-5E440BD5D17D}" destId="{9E1156E6-065D-4CB8-A2AA-F7FC0A23EB85}" srcOrd="0" destOrd="0" parTransId="{37B84066-FF5F-43B1-9506-FA86789A15C8}" sibTransId="{B6D92A1D-1958-4852-8D3B-9CB4474A45D0}"/>
    <dgm:cxn modelId="{A2FE3052-814E-43C7-A9C8-FFBBD08531EB}" type="presOf" srcId="{B7BE89AD-7295-4CB8-B200-432A63635FA2}" destId="{35AC8D83-3E88-429F-83CB-68B25DDE52DC}" srcOrd="0" destOrd="0" presId="urn:microsoft.com/office/officeart/2018/2/layout/IconVerticalSolidList"/>
    <dgm:cxn modelId="{9302F774-E23E-4A2A-8889-29A037C6A123}" srcId="{DA9A22F8-D0E7-4326-AA40-5E440BD5D17D}" destId="{3A91F14E-0E26-4930-92B8-3A983F3FA622}" srcOrd="2" destOrd="0" parTransId="{0B14032C-4E16-4762-962C-EA8F47FF3B48}" sibTransId="{43C0EF84-918A-41FE-9532-5BC5B4D705E6}"/>
    <dgm:cxn modelId="{ECCC2E78-E80C-4B4B-8760-66474A37A0DF}" srcId="{DA9A22F8-D0E7-4326-AA40-5E440BD5D17D}" destId="{28BABF87-34F8-4165-BE32-47272022E042}" srcOrd="3" destOrd="0" parTransId="{79B27011-27EB-4A25-9BBE-C687E1FFA88A}" sibTransId="{41CAAA59-9ED7-415B-92FC-83CDEC4876B1}"/>
    <dgm:cxn modelId="{5A097B83-D11A-4E87-8E3D-991E9F28D53B}" type="presOf" srcId="{EEFEE04E-4278-4ABE-BC95-B9D208F8164F}" destId="{848E4C6D-03DD-4839-A14C-032BAE08E8E0}" srcOrd="0" destOrd="0" presId="urn:microsoft.com/office/officeart/2018/2/layout/IconVerticalSolidList"/>
    <dgm:cxn modelId="{F71C92B3-9458-417D-BB40-7EA0A8486E9F}" srcId="{DA9A22F8-D0E7-4326-AA40-5E440BD5D17D}" destId="{EEFEE04E-4278-4ABE-BC95-B9D208F8164F}" srcOrd="1" destOrd="0" parTransId="{86921796-9FDB-413B-91B5-77340E68E6EA}" sibTransId="{D1563FFF-1539-4252-B86D-3DEE60D7CA59}"/>
    <dgm:cxn modelId="{156673C3-7D75-4D60-A408-166DEC796999}" type="presOf" srcId="{DA9A22F8-D0E7-4326-AA40-5E440BD5D17D}" destId="{74A5EE8C-9EEF-42EE-A7F0-A861E9024AAE}" srcOrd="0" destOrd="0" presId="urn:microsoft.com/office/officeart/2018/2/layout/IconVerticalSolidList"/>
    <dgm:cxn modelId="{07F688CB-EB31-4EFB-AF84-641C7F175DDD}" type="presOf" srcId="{9E1156E6-065D-4CB8-A2AA-F7FC0A23EB85}" destId="{E2A8C6F5-70B6-4B71-B33F-924069482CB0}" srcOrd="0" destOrd="0" presId="urn:microsoft.com/office/officeart/2018/2/layout/IconVerticalSolidList"/>
    <dgm:cxn modelId="{67F177D4-1038-4666-A47F-CC36057BEB89}" srcId="{DA9A22F8-D0E7-4326-AA40-5E440BD5D17D}" destId="{2CCCE350-D8FF-4AAC-B7AC-DB2474EF1BF4}" srcOrd="4" destOrd="0" parTransId="{ECD43E10-E745-4062-B27A-F36296CED87B}" sibTransId="{AAFA1D98-A4D7-4F5A-B5E0-A1683D01935C}"/>
    <dgm:cxn modelId="{01CAA5F6-7FA4-441C-8FE4-88C3F5868C92}" type="presOf" srcId="{2CCCE350-D8FF-4AAC-B7AC-DB2474EF1BF4}" destId="{014A1B07-1B44-4517-A927-8B0B9D14AC23}" srcOrd="0" destOrd="0" presId="urn:microsoft.com/office/officeart/2018/2/layout/IconVerticalSolidList"/>
    <dgm:cxn modelId="{4BEA98EC-1105-403C-B32F-C2CBE9822D95}" type="presParOf" srcId="{74A5EE8C-9EEF-42EE-A7F0-A861E9024AAE}" destId="{176236ED-1E78-47B5-8021-2E32D62ADB39}" srcOrd="0" destOrd="0" presId="urn:microsoft.com/office/officeart/2018/2/layout/IconVerticalSolidList"/>
    <dgm:cxn modelId="{E5884A70-826B-4990-B530-ADB9D526EAB2}" type="presParOf" srcId="{176236ED-1E78-47B5-8021-2E32D62ADB39}" destId="{98CCAEFB-F0F7-4A57-99F0-8AB6C1E11836}" srcOrd="0" destOrd="0" presId="urn:microsoft.com/office/officeart/2018/2/layout/IconVerticalSolidList"/>
    <dgm:cxn modelId="{E5711033-74C1-4218-A349-1FA63D664F85}" type="presParOf" srcId="{176236ED-1E78-47B5-8021-2E32D62ADB39}" destId="{0BC41A92-8666-469E-BCF1-B8A6244816CF}" srcOrd="1" destOrd="0" presId="urn:microsoft.com/office/officeart/2018/2/layout/IconVerticalSolidList"/>
    <dgm:cxn modelId="{BF02B39A-781B-4106-B11D-FC5292C3D9F2}" type="presParOf" srcId="{176236ED-1E78-47B5-8021-2E32D62ADB39}" destId="{7AD13477-9481-4FA1-A05C-2FDC16FE4C57}" srcOrd="2" destOrd="0" presId="urn:microsoft.com/office/officeart/2018/2/layout/IconVerticalSolidList"/>
    <dgm:cxn modelId="{4FB575B8-703B-4274-BB88-F78638302478}" type="presParOf" srcId="{176236ED-1E78-47B5-8021-2E32D62ADB39}" destId="{E2A8C6F5-70B6-4B71-B33F-924069482CB0}" srcOrd="3" destOrd="0" presId="urn:microsoft.com/office/officeart/2018/2/layout/IconVerticalSolidList"/>
    <dgm:cxn modelId="{120C34B6-188A-4705-BB77-9ACF50BEC01F}" type="presParOf" srcId="{74A5EE8C-9EEF-42EE-A7F0-A861E9024AAE}" destId="{DD34B4BF-4D9B-4CB4-A082-007C02E7E8D3}" srcOrd="1" destOrd="0" presId="urn:microsoft.com/office/officeart/2018/2/layout/IconVerticalSolidList"/>
    <dgm:cxn modelId="{40A27C98-5B67-437E-9720-B5228A7E2E25}" type="presParOf" srcId="{74A5EE8C-9EEF-42EE-A7F0-A861E9024AAE}" destId="{A311A2FD-3851-437E-9FE2-0E0E54A413F4}" srcOrd="2" destOrd="0" presId="urn:microsoft.com/office/officeart/2018/2/layout/IconVerticalSolidList"/>
    <dgm:cxn modelId="{DA59EDB6-246E-488C-8E78-AAC25B0FE64F}" type="presParOf" srcId="{A311A2FD-3851-437E-9FE2-0E0E54A413F4}" destId="{627A9FEA-1052-4BC4-B382-7F548824BAAF}" srcOrd="0" destOrd="0" presId="urn:microsoft.com/office/officeart/2018/2/layout/IconVerticalSolidList"/>
    <dgm:cxn modelId="{E9C19F5F-76BB-4B04-97D3-7C269B6CA1CB}" type="presParOf" srcId="{A311A2FD-3851-437E-9FE2-0E0E54A413F4}" destId="{43CC3FED-F486-4B90-914B-461474FA3B8C}" srcOrd="1" destOrd="0" presId="urn:microsoft.com/office/officeart/2018/2/layout/IconVerticalSolidList"/>
    <dgm:cxn modelId="{3EB93EDF-1A2A-46D1-9481-8863A513EFEF}" type="presParOf" srcId="{A311A2FD-3851-437E-9FE2-0E0E54A413F4}" destId="{A91E44A7-BF7B-47B3-8F2B-3F5F77BCB0CB}" srcOrd="2" destOrd="0" presId="urn:microsoft.com/office/officeart/2018/2/layout/IconVerticalSolidList"/>
    <dgm:cxn modelId="{FE0F5C29-545B-40BD-B8C2-DE0D0CAB002F}" type="presParOf" srcId="{A311A2FD-3851-437E-9FE2-0E0E54A413F4}" destId="{848E4C6D-03DD-4839-A14C-032BAE08E8E0}" srcOrd="3" destOrd="0" presId="urn:microsoft.com/office/officeart/2018/2/layout/IconVerticalSolidList"/>
    <dgm:cxn modelId="{C1575EC7-70C8-46FC-8D74-E8ECFFB49F97}" type="presParOf" srcId="{74A5EE8C-9EEF-42EE-A7F0-A861E9024AAE}" destId="{61301E5A-4EDD-4C99-80E3-A1262F76C908}" srcOrd="3" destOrd="0" presId="urn:microsoft.com/office/officeart/2018/2/layout/IconVerticalSolidList"/>
    <dgm:cxn modelId="{135796E5-F238-4E35-BDBC-C30EFC96BAD0}" type="presParOf" srcId="{74A5EE8C-9EEF-42EE-A7F0-A861E9024AAE}" destId="{80F6EEC3-53BA-4D38-AD29-DAE7EDFA63A0}" srcOrd="4" destOrd="0" presId="urn:microsoft.com/office/officeart/2018/2/layout/IconVerticalSolidList"/>
    <dgm:cxn modelId="{0E373344-73D6-46DA-B21B-99773EC589B2}" type="presParOf" srcId="{80F6EEC3-53BA-4D38-AD29-DAE7EDFA63A0}" destId="{C5B264B1-8EE5-473C-AAD3-24B83D9CF6A8}" srcOrd="0" destOrd="0" presId="urn:microsoft.com/office/officeart/2018/2/layout/IconVerticalSolidList"/>
    <dgm:cxn modelId="{2B989CE1-095A-4267-813A-0152540B5B6B}" type="presParOf" srcId="{80F6EEC3-53BA-4D38-AD29-DAE7EDFA63A0}" destId="{8B3A627E-F3BD-4CD2-9106-F7DFABB58123}" srcOrd="1" destOrd="0" presId="urn:microsoft.com/office/officeart/2018/2/layout/IconVerticalSolidList"/>
    <dgm:cxn modelId="{A6AF1F03-70CE-40FD-B1B0-5FC6C2E6994C}" type="presParOf" srcId="{80F6EEC3-53BA-4D38-AD29-DAE7EDFA63A0}" destId="{815336E5-B280-4B62-A600-D06D4B7B631F}" srcOrd="2" destOrd="0" presId="urn:microsoft.com/office/officeart/2018/2/layout/IconVerticalSolidList"/>
    <dgm:cxn modelId="{746F5F8F-EA5F-4D31-9C3A-4E56A116307B}" type="presParOf" srcId="{80F6EEC3-53BA-4D38-AD29-DAE7EDFA63A0}" destId="{7CEC6F19-784F-45A5-89C8-990C82BBA4BE}" srcOrd="3" destOrd="0" presId="urn:microsoft.com/office/officeart/2018/2/layout/IconVerticalSolidList"/>
    <dgm:cxn modelId="{834E0178-DE6A-4FCA-A0EA-8C0D6029034A}" type="presParOf" srcId="{74A5EE8C-9EEF-42EE-A7F0-A861E9024AAE}" destId="{639C196C-A0E0-4930-A7A3-7C20AE84F183}" srcOrd="5" destOrd="0" presId="urn:microsoft.com/office/officeart/2018/2/layout/IconVerticalSolidList"/>
    <dgm:cxn modelId="{1F012170-8FE4-4074-AD76-47667FE2FAA9}" type="presParOf" srcId="{74A5EE8C-9EEF-42EE-A7F0-A861E9024AAE}" destId="{E6D419E3-11E8-47AF-ABDA-AD85EE12E95B}" srcOrd="6" destOrd="0" presId="urn:microsoft.com/office/officeart/2018/2/layout/IconVerticalSolidList"/>
    <dgm:cxn modelId="{E0FD14F8-3CCE-4040-A6D6-A5FDC3AC8A05}" type="presParOf" srcId="{E6D419E3-11E8-47AF-ABDA-AD85EE12E95B}" destId="{E84A2217-A8C7-4DF0-9821-D0105E1A1B47}" srcOrd="0" destOrd="0" presId="urn:microsoft.com/office/officeart/2018/2/layout/IconVerticalSolidList"/>
    <dgm:cxn modelId="{19B35295-04EA-4125-90B6-3EA4645646B3}" type="presParOf" srcId="{E6D419E3-11E8-47AF-ABDA-AD85EE12E95B}" destId="{356310FD-F22A-40C2-B0FB-DD4E23307952}" srcOrd="1" destOrd="0" presId="urn:microsoft.com/office/officeart/2018/2/layout/IconVerticalSolidList"/>
    <dgm:cxn modelId="{0EB4E045-7BB0-4732-A4F1-6D76B3B7C565}" type="presParOf" srcId="{E6D419E3-11E8-47AF-ABDA-AD85EE12E95B}" destId="{7853D744-53B6-4971-ADDE-20F6771652BF}" srcOrd="2" destOrd="0" presId="urn:microsoft.com/office/officeart/2018/2/layout/IconVerticalSolidList"/>
    <dgm:cxn modelId="{0536766C-97DB-4643-8806-104A5EA4EC2F}" type="presParOf" srcId="{E6D419E3-11E8-47AF-ABDA-AD85EE12E95B}" destId="{7F956730-B76C-4533-A26D-FA4D48017F8C}" srcOrd="3" destOrd="0" presId="urn:microsoft.com/office/officeart/2018/2/layout/IconVerticalSolidList"/>
    <dgm:cxn modelId="{76C81959-B75A-45F4-81CB-EEC67D88A29A}" type="presParOf" srcId="{74A5EE8C-9EEF-42EE-A7F0-A861E9024AAE}" destId="{62D90011-58AD-4ACD-B0BA-22A71ED90ABB}" srcOrd="7" destOrd="0" presId="urn:microsoft.com/office/officeart/2018/2/layout/IconVerticalSolidList"/>
    <dgm:cxn modelId="{926C84A3-50EF-4319-9744-6A1E583E1E9C}" type="presParOf" srcId="{74A5EE8C-9EEF-42EE-A7F0-A861E9024AAE}" destId="{4F0C8600-BD9F-4306-B465-A3817C700889}" srcOrd="8" destOrd="0" presId="urn:microsoft.com/office/officeart/2018/2/layout/IconVerticalSolidList"/>
    <dgm:cxn modelId="{237692C7-9DA4-4F99-B4FC-3712FC7407B8}" type="presParOf" srcId="{4F0C8600-BD9F-4306-B465-A3817C700889}" destId="{17D63B22-426B-47DB-9110-C1512FEDF55B}" srcOrd="0" destOrd="0" presId="urn:microsoft.com/office/officeart/2018/2/layout/IconVerticalSolidList"/>
    <dgm:cxn modelId="{F32B3428-DCD2-4C0E-BE16-E329C5E0665F}" type="presParOf" srcId="{4F0C8600-BD9F-4306-B465-A3817C700889}" destId="{B9F80B87-A8F6-4456-A3D0-2EA8D1E924B0}" srcOrd="1" destOrd="0" presId="urn:microsoft.com/office/officeart/2018/2/layout/IconVerticalSolidList"/>
    <dgm:cxn modelId="{D52268E0-08EC-4B70-A4D2-03CA607DBA52}" type="presParOf" srcId="{4F0C8600-BD9F-4306-B465-A3817C700889}" destId="{5ADB472B-DA8B-496E-B58E-4EE6334AD613}" srcOrd="2" destOrd="0" presId="urn:microsoft.com/office/officeart/2018/2/layout/IconVerticalSolidList"/>
    <dgm:cxn modelId="{D7947BF4-4BC1-4187-B86B-CB03E8C39F02}" type="presParOf" srcId="{4F0C8600-BD9F-4306-B465-A3817C700889}" destId="{014A1B07-1B44-4517-A927-8B0B9D14AC23}" srcOrd="3" destOrd="0" presId="urn:microsoft.com/office/officeart/2018/2/layout/IconVerticalSolidList"/>
    <dgm:cxn modelId="{D440DCAC-6758-46D7-8AFE-DA516320F9F6}" type="presParOf" srcId="{74A5EE8C-9EEF-42EE-A7F0-A861E9024AAE}" destId="{5582BE4B-661F-4B63-A281-E698E8E98B01}" srcOrd="9" destOrd="0" presId="urn:microsoft.com/office/officeart/2018/2/layout/IconVerticalSolidList"/>
    <dgm:cxn modelId="{D13C5B81-BC41-4BD3-91FF-9360B06C2262}" type="presParOf" srcId="{74A5EE8C-9EEF-42EE-A7F0-A861E9024AAE}" destId="{15CF1A53-89BD-4BCC-9354-CB1DCBED8140}" srcOrd="10" destOrd="0" presId="urn:microsoft.com/office/officeart/2018/2/layout/IconVerticalSolidList"/>
    <dgm:cxn modelId="{49C0F47D-FA5E-483B-BFC2-03E48E830756}" type="presParOf" srcId="{15CF1A53-89BD-4BCC-9354-CB1DCBED8140}" destId="{6D78529B-565A-42B9-94EB-1B5220B605F3}" srcOrd="0" destOrd="0" presId="urn:microsoft.com/office/officeart/2018/2/layout/IconVerticalSolidList"/>
    <dgm:cxn modelId="{47A3BE53-BD6F-4798-9F74-E3DD4A390F3C}" type="presParOf" srcId="{15CF1A53-89BD-4BCC-9354-CB1DCBED8140}" destId="{CCA3ED91-159E-4B62-B6EC-2303B81C7346}" srcOrd="1" destOrd="0" presId="urn:microsoft.com/office/officeart/2018/2/layout/IconVerticalSolidList"/>
    <dgm:cxn modelId="{C4B3E2CB-C686-4CDA-B4D6-D14F0D999DA1}" type="presParOf" srcId="{15CF1A53-89BD-4BCC-9354-CB1DCBED8140}" destId="{E3D003BF-DA06-4514-8F24-FA2D3145D9DF}" srcOrd="2" destOrd="0" presId="urn:microsoft.com/office/officeart/2018/2/layout/IconVerticalSolidList"/>
    <dgm:cxn modelId="{6F58D0D9-CA35-4453-AFD2-3914FF120388}" type="presParOf" srcId="{15CF1A53-89BD-4BCC-9354-CB1DCBED8140}" destId="{35AC8D83-3E88-429F-83CB-68B25DDE52DC}"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329B66-49BE-4386-A0A0-4E8B1E5CC1BD}"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6E69A190-C68F-47A9-A0E8-E9566427872B}">
      <dgm:prSet custT="1"/>
      <dgm:spPr/>
      <dgm:t>
        <a:bodyPr/>
        <a:lstStyle/>
        <a:p>
          <a:pPr>
            <a:lnSpc>
              <a:spcPct val="100000"/>
            </a:lnSpc>
          </a:pPr>
          <a:r>
            <a:rPr lang="en-GB" sz="2000" b="0" i="0" dirty="0">
              <a:latin typeface="Gill Sans MT" panose="020B0502020104020203" pitchFamily="34" charset="77"/>
            </a:rPr>
            <a:t>How it will be advertised</a:t>
          </a:r>
          <a:endParaRPr lang="en-US" sz="2000" b="0" i="0" dirty="0">
            <a:latin typeface="Gill Sans MT" panose="020B0502020104020203" pitchFamily="34" charset="77"/>
          </a:endParaRPr>
        </a:p>
      </dgm:t>
    </dgm:pt>
    <dgm:pt modelId="{EC578B85-4C60-4F95-A39B-E1AB80502408}" type="parTrans" cxnId="{77C5D228-D7E2-4248-9DC3-1CCDB12836C5}">
      <dgm:prSet/>
      <dgm:spPr/>
      <dgm:t>
        <a:bodyPr/>
        <a:lstStyle/>
        <a:p>
          <a:endParaRPr lang="en-US" sz="1800"/>
        </a:p>
      </dgm:t>
    </dgm:pt>
    <dgm:pt modelId="{87AC7BF8-007D-4BDD-9BD5-EF994EFEC381}" type="sibTrans" cxnId="{77C5D228-D7E2-4248-9DC3-1CCDB12836C5}">
      <dgm:prSet/>
      <dgm:spPr/>
      <dgm:t>
        <a:bodyPr/>
        <a:lstStyle/>
        <a:p>
          <a:endParaRPr lang="en-US" sz="1800"/>
        </a:p>
      </dgm:t>
    </dgm:pt>
    <dgm:pt modelId="{F7EFDFF6-8BBF-41D4-94E0-B8E91A268586}">
      <dgm:prSet custT="1"/>
      <dgm:spPr/>
      <dgm:t>
        <a:bodyPr/>
        <a:lstStyle/>
        <a:p>
          <a:pPr>
            <a:lnSpc>
              <a:spcPct val="100000"/>
            </a:lnSpc>
          </a:pPr>
          <a:r>
            <a:rPr lang="en-GB" sz="2000" b="0" i="0">
              <a:latin typeface="Gill Sans MT" panose="020B0502020104020203" pitchFamily="34" charset="77"/>
            </a:rPr>
            <a:t>Interview process</a:t>
          </a:r>
          <a:endParaRPr lang="en-US" sz="2000" b="0" i="0">
            <a:latin typeface="Gill Sans MT" panose="020B0502020104020203" pitchFamily="34" charset="77"/>
          </a:endParaRPr>
        </a:p>
      </dgm:t>
    </dgm:pt>
    <dgm:pt modelId="{69BC483E-D280-485C-8DA1-160146E46A60}" type="parTrans" cxnId="{B5EF0143-D1F7-4B38-BF06-EB22856C962D}">
      <dgm:prSet/>
      <dgm:spPr/>
      <dgm:t>
        <a:bodyPr/>
        <a:lstStyle/>
        <a:p>
          <a:endParaRPr lang="en-US" sz="1800"/>
        </a:p>
      </dgm:t>
    </dgm:pt>
    <dgm:pt modelId="{C529DE73-C5DD-4E1E-99B9-F96FEBD9FED6}" type="sibTrans" cxnId="{B5EF0143-D1F7-4B38-BF06-EB22856C962D}">
      <dgm:prSet/>
      <dgm:spPr/>
      <dgm:t>
        <a:bodyPr/>
        <a:lstStyle/>
        <a:p>
          <a:endParaRPr lang="en-US" sz="1800"/>
        </a:p>
      </dgm:t>
    </dgm:pt>
    <dgm:pt modelId="{1FF53634-769F-44D7-985F-510B210B5C8B}">
      <dgm:prSet custT="1"/>
      <dgm:spPr/>
      <dgm:t>
        <a:bodyPr/>
        <a:lstStyle/>
        <a:p>
          <a:pPr>
            <a:lnSpc>
              <a:spcPct val="100000"/>
            </a:lnSpc>
          </a:pPr>
          <a:r>
            <a:rPr lang="en-GB" sz="2000" b="0" i="0">
              <a:latin typeface="Gill Sans MT" panose="020B0502020104020203" pitchFamily="34" charset="77"/>
            </a:rPr>
            <a:t>Selection and monitoring</a:t>
          </a:r>
          <a:endParaRPr lang="en-US" sz="2000" b="0" i="0">
            <a:latin typeface="Gill Sans MT" panose="020B0502020104020203" pitchFamily="34" charset="77"/>
          </a:endParaRPr>
        </a:p>
      </dgm:t>
    </dgm:pt>
    <dgm:pt modelId="{C6FC68B4-13D8-4661-B11E-7CBB8B45F0C2}" type="parTrans" cxnId="{16D2F296-3989-4AD8-BA16-9A1C2EB3644C}">
      <dgm:prSet/>
      <dgm:spPr/>
      <dgm:t>
        <a:bodyPr/>
        <a:lstStyle/>
        <a:p>
          <a:endParaRPr lang="en-US" sz="1800"/>
        </a:p>
      </dgm:t>
    </dgm:pt>
    <dgm:pt modelId="{755666A0-3A79-4B87-AEAC-054E775F7FCB}" type="sibTrans" cxnId="{16D2F296-3989-4AD8-BA16-9A1C2EB3644C}">
      <dgm:prSet/>
      <dgm:spPr/>
      <dgm:t>
        <a:bodyPr/>
        <a:lstStyle/>
        <a:p>
          <a:endParaRPr lang="en-US" sz="1800"/>
        </a:p>
      </dgm:t>
    </dgm:pt>
    <dgm:pt modelId="{A360698B-8E57-4C3B-BDFA-6ED5CEA178E0}" type="pres">
      <dgm:prSet presAssocID="{63329B66-49BE-4386-A0A0-4E8B1E5CC1BD}" presName="root" presStyleCnt="0">
        <dgm:presLayoutVars>
          <dgm:dir/>
          <dgm:resizeHandles val="exact"/>
        </dgm:presLayoutVars>
      </dgm:prSet>
      <dgm:spPr/>
    </dgm:pt>
    <dgm:pt modelId="{0F9D1005-E129-4D7E-905C-A65630671364}" type="pres">
      <dgm:prSet presAssocID="{6E69A190-C68F-47A9-A0E8-E9566427872B}" presName="compNode" presStyleCnt="0"/>
      <dgm:spPr/>
    </dgm:pt>
    <dgm:pt modelId="{CC0EB6FC-7B32-4AAE-B014-A855CB6E1BD3}" type="pres">
      <dgm:prSet presAssocID="{6E69A190-C68F-47A9-A0E8-E9566427872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ustache Face with Solid Fill"/>
        </a:ext>
      </dgm:extLst>
    </dgm:pt>
    <dgm:pt modelId="{2C5927F7-0BE4-4828-8017-8444B1E506EF}" type="pres">
      <dgm:prSet presAssocID="{6E69A190-C68F-47A9-A0E8-E9566427872B}" presName="spaceRect" presStyleCnt="0"/>
      <dgm:spPr/>
    </dgm:pt>
    <dgm:pt modelId="{7B61A585-1DE5-497E-96AF-051E4BC48050}" type="pres">
      <dgm:prSet presAssocID="{6E69A190-C68F-47A9-A0E8-E9566427872B}" presName="textRect" presStyleLbl="revTx" presStyleIdx="0" presStyleCnt="3">
        <dgm:presLayoutVars>
          <dgm:chMax val="1"/>
          <dgm:chPref val="1"/>
        </dgm:presLayoutVars>
      </dgm:prSet>
      <dgm:spPr/>
    </dgm:pt>
    <dgm:pt modelId="{ABC33BC8-98D4-4FC6-B351-2347704E11CA}" type="pres">
      <dgm:prSet presAssocID="{87AC7BF8-007D-4BDD-9BD5-EF994EFEC381}" presName="sibTrans" presStyleCnt="0"/>
      <dgm:spPr/>
    </dgm:pt>
    <dgm:pt modelId="{D9F17D0A-4EE9-41FA-B819-00BF80665503}" type="pres">
      <dgm:prSet presAssocID="{F7EFDFF6-8BBF-41D4-94E0-B8E91A268586}" presName="compNode" presStyleCnt="0"/>
      <dgm:spPr/>
    </dgm:pt>
    <dgm:pt modelId="{32CF8687-B966-4EDE-9A3F-57D0E7AB0885}" type="pres">
      <dgm:prSet presAssocID="{F7EFDFF6-8BBF-41D4-94E0-B8E91A26858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a:ext>
      </dgm:extLst>
    </dgm:pt>
    <dgm:pt modelId="{CB412DFA-002D-4D7F-BFC2-D0AC4F9CCB37}" type="pres">
      <dgm:prSet presAssocID="{F7EFDFF6-8BBF-41D4-94E0-B8E91A268586}" presName="spaceRect" presStyleCnt="0"/>
      <dgm:spPr/>
    </dgm:pt>
    <dgm:pt modelId="{8EB4FA4D-89DC-4261-A827-5C76A9F0763B}" type="pres">
      <dgm:prSet presAssocID="{F7EFDFF6-8BBF-41D4-94E0-B8E91A268586}" presName="textRect" presStyleLbl="revTx" presStyleIdx="1" presStyleCnt="3">
        <dgm:presLayoutVars>
          <dgm:chMax val="1"/>
          <dgm:chPref val="1"/>
        </dgm:presLayoutVars>
      </dgm:prSet>
      <dgm:spPr/>
    </dgm:pt>
    <dgm:pt modelId="{8AA0EA57-FE1B-4B74-83FC-E9E5C91DE463}" type="pres">
      <dgm:prSet presAssocID="{C529DE73-C5DD-4E1E-99B9-F96FEBD9FED6}" presName="sibTrans" presStyleCnt="0"/>
      <dgm:spPr/>
    </dgm:pt>
    <dgm:pt modelId="{140FD5B2-48F9-49AB-AA6E-41238042B3CF}" type="pres">
      <dgm:prSet presAssocID="{1FF53634-769F-44D7-985F-510B210B5C8B}" presName="compNode" presStyleCnt="0"/>
      <dgm:spPr/>
    </dgm:pt>
    <dgm:pt modelId="{B69534DD-9E0B-4787-9979-ECE7FD6C4336}" type="pres">
      <dgm:prSet presAssocID="{1FF53634-769F-44D7-985F-510B210B5C8B}"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list"/>
        </a:ext>
      </dgm:extLst>
    </dgm:pt>
    <dgm:pt modelId="{498ED595-087C-4116-AA23-DCF479E58DA0}" type="pres">
      <dgm:prSet presAssocID="{1FF53634-769F-44D7-985F-510B210B5C8B}" presName="spaceRect" presStyleCnt="0"/>
      <dgm:spPr/>
    </dgm:pt>
    <dgm:pt modelId="{DF4E76A2-F96F-4172-926C-3F5464465F0C}" type="pres">
      <dgm:prSet presAssocID="{1FF53634-769F-44D7-985F-510B210B5C8B}" presName="textRect" presStyleLbl="revTx" presStyleIdx="2" presStyleCnt="3">
        <dgm:presLayoutVars>
          <dgm:chMax val="1"/>
          <dgm:chPref val="1"/>
        </dgm:presLayoutVars>
      </dgm:prSet>
      <dgm:spPr/>
    </dgm:pt>
  </dgm:ptLst>
  <dgm:cxnLst>
    <dgm:cxn modelId="{77C5D228-D7E2-4248-9DC3-1CCDB12836C5}" srcId="{63329B66-49BE-4386-A0A0-4E8B1E5CC1BD}" destId="{6E69A190-C68F-47A9-A0E8-E9566427872B}" srcOrd="0" destOrd="0" parTransId="{EC578B85-4C60-4F95-A39B-E1AB80502408}" sibTransId="{87AC7BF8-007D-4BDD-9BD5-EF994EFEC381}"/>
    <dgm:cxn modelId="{B5EF0143-D1F7-4B38-BF06-EB22856C962D}" srcId="{63329B66-49BE-4386-A0A0-4E8B1E5CC1BD}" destId="{F7EFDFF6-8BBF-41D4-94E0-B8E91A268586}" srcOrd="1" destOrd="0" parTransId="{69BC483E-D280-485C-8DA1-160146E46A60}" sibTransId="{C529DE73-C5DD-4E1E-99B9-F96FEBD9FED6}"/>
    <dgm:cxn modelId="{8406384C-E23B-43A9-AF35-26030EF9321C}" type="presOf" srcId="{6E69A190-C68F-47A9-A0E8-E9566427872B}" destId="{7B61A585-1DE5-497E-96AF-051E4BC48050}" srcOrd="0" destOrd="0" presId="urn:microsoft.com/office/officeart/2018/2/layout/IconLabelList"/>
    <dgm:cxn modelId="{B57F8968-8DC0-443F-8979-8A6C2FFF1C50}" type="presOf" srcId="{63329B66-49BE-4386-A0A0-4E8B1E5CC1BD}" destId="{A360698B-8E57-4C3B-BDFA-6ED5CEA178E0}" srcOrd="0" destOrd="0" presId="urn:microsoft.com/office/officeart/2018/2/layout/IconLabelList"/>
    <dgm:cxn modelId="{16D2F296-3989-4AD8-BA16-9A1C2EB3644C}" srcId="{63329B66-49BE-4386-A0A0-4E8B1E5CC1BD}" destId="{1FF53634-769F-44D7-985F-510B210B5C8B}" srcOrd="2" destOrd="0" parTransId="{C6FC68B4-13D8-4661-B11E-7CBB8B45F0C2}" sibTransId="{755666A0-3A79-4B87-AEAC-054E775F7FCB}"/>
    <dgm:cxn modelId="{AB15E1DD-4B62-47A2-A584-D0C319D0D750}" type="presOf" srcId="{F7EFDFF6-8BBF-41D4-94E0-B8E91A268586}" destId="{8EB4FA4D-89DC-4261-A827-5C76A9F0763B}" srcOrd="0" destOrd="0" presId="urn:microsoft.com/office/officeart/2018/2/layout/IconLabelList"/>
    <dgm:cxn modelId="{EC134EF1-27C0-45AB-914A-C2A90EC653A4}" type="presOf" srcId="{1FF53634-769F-44D7-985F-510B210B5C8B}" destId="{DF4E76A2-F96F-4172-926C-3F5464465F0C}" srcOrd="0" destOrd="0" presId="urn:microsoft.com/office/officeart/2018/2/layout/IconLabelList"/>
    <dgm:cxn modelId="{E9F5C006-3C32-48FD-8618-B50639B05763}" type="presParOf" srcId="{A360698B-8E57-4C3B-BDFA-6ED5CEA178E0}" destId="{0F9D1005-E129-4D7E-905C-A65630671364}" srcOrd="0" destOrd="0" presId="urn:microsoft.com/office/officeart/2018/2/layout/IconLabelList"/>
    <dgm:cxn modelId="{AFC9F0F6-D756-4FF7-BE10-2BCEA70A7FFE}" type="presParOf" srcId="{0F9D1005-E129-4D7E-905C-A65630671364}" destId="{CC0EB6FC-7B32-4AAE-B014-A855CB6E1BD3}" srcOrd="0" destOrd="0" presId="urn:microsoft.com/office/officeart/2018/2/layout/IconLabelList"/>
    <dgm:cxn modelId="{5B071032-0176-4A3B-A2F3-98CF12BB6AA7}" type="presParOf" srcId="{0F9D1005-E129-4D7E-905C-A65630671364}" destId="{2C5927F7-0BE4-4828-8017-8444B1E506EF}" srcOrd="1" destOrd="0" presId="urn:microsoft.com/office/officeart/2018/2/layout/IconLabelList"/>
    <dgm:cxn modelId="{E40A3835-7ACC-4370-9393-FE75AAFC57B5}" type="presParOf" srcId="{0F9D1005-E129-4D7E-905C-A65630671364}" destId="{7B61A585-1DE5-497E-96AF-051E4BC48050}" srcOrd="2" destOrd="0" presId="urn:microsoft.com/office/officeart/2018/2/layout/IconLabelList"/>
    <dgm:cxn modelId="{744E2D27-514C-43DD-BAC1-1CF1C5A4B65D}" type="presParOf" srcId="{A360698B-8E57-4C3B-BDFA-6ED5CEA178E0}" destId="{ABC33BC8-98D4-4FC6-B351-2347704E11CA}" srcOrd="1" destOrd="0" presId="urn:microsoft.com/office/officeart/2018/2/layout/IconLabelList"/>
    <dgm:cxn modelId="{5E976C44-342C-40AE-8226-220530799CAB}" type="presParOf" srcId="{A360698B-8E57-4C3B-BDFA-6ED5CEA178E0}" destId="{D9F17D0A-4EE9-41FA-B819-00BF80665503}" srcOrd="2" destOrd="0" presId="urn:microsoft.com/office/officeart/2018/2/layout/IconLabelList"/>
    <dgm:cxn modelId="{D7305B94-ABA4-40FF-8AF5-CE4455118C34}" type="presParOf" srcId="{D9F17D0A-4EE9-41FA-B819-00BF80665503}" destId="{32CF8687-B966-4EDE-9A3F-57D0E7AB0885}" srcOrd="0" destOrd="0" presId="urn:microsoft.com/office/officeart/2018/2/layout/IconLabelList"/>
    <dgm:cxn modelId="{D7936DF4-4C97-42BD-9EED-BAAF0DFD76A9}" type="presParOf" srcId="{D9F17D0A-4EE9-41FA-B819-00BF80665503}" destId="{CB412DFA-002D-4D7F-BFC2-D0AC4F9CCB37}" srcOrd="1" destOrd="0" presId="urn:microsoft.com/office/officeart/2018/2/layout/IconLabelList"/>
    <dgm:cxn modelId="{E4E12388-7DF0-4E6E-B887-C9B5742B2FB9}" type="presParOf" srcId="{D9F17D0A-4EE9-41FA-B819-00BF80665503}" destId="{8EB4FA4D-89DC-4261-A827-5C76A9F0763B}" srcOrd="2" destOrd="0" presId="urn:microsoft.com/office/officeart/2018/2/layout/IconLabelList"/>
    <dgm:cxn modelId="{D3517B28-EE59-4FE8-AE2B-8454E8E6B22E}" type="presParOf" srcId="{A360698B-8E57-4C3B-BDFA-6ED5CEA178E0}" destId="{8AA0EA57-FE1B-4B74-83FC-E9E5C91DE463}" srcOrd="3" destOrd="0" presId="urn:microsoft.com/office/officeart/2018/2/layout/IconLabelList"/>
    <dgm:cxn modelId="{8F387596-6DE3-45AF-B8BA-8F757AFFCC24}" type="presParOf" srcId="{A360698B-8E57-4C3B-BDFA-6ED5CEA178E0}" destId="{140FD5B2-48F9-49AB-AA6E-41238042B3CF}" srcOrd="4" destOrd="0" presId="urn:microsoft.com/office/officeart/2018/2/layout/IconLabelList"/>
    <dgm:cxn modelId="{C6D6F39E-9C16-4D6C-8786-8D9D37582528}" type="presParOf" srcId="{140FD5B2-48F9-49AB-AA6E-41238042B3CF}" destId="{B69534DD-9E0B-4787-9979-ECE7FD6C4336}" srcOrd="0" destOrd="0" presId="urn:microsoft.com/office/officeart/2018/2/layout/IconLabelList"/>
    <dgm:cxn modelId="{FAB7173D-64AE-4F0A-8BD5-74FAC483E446}" type="presParOf" srcId="{140FD5B2-48F9-49AB-AA6E-41238042B3CF}" destId="{498ED595-087C-4116-AA23-DCF479E58DA0}" srcOrd="1" destOrd="0" presId="urn:microsoft.com/office/officeart/2018/2/layout/IconLabelList"/>
    <dgm:cxn modelId="{2C4D02EF-341E-4530-AA0D-899678864772}" type="presParOf" srcId="{140FD5B2-48F9-49AB-AA6E-41238042B3CF}" destId="{DF4E76A2-F96F-4172-926C-3F5464465F0C}"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99022E9-E1D9-4918-B45A-4F7D6F4D918C}" type="doc">
      <dgm:prSet loTypeId="urn:microsoft.com/office/officeart/2018/2/layout/IconCircleList" loCatId="icon" qsTypeId="urn:microsoft.com/office/officeart/2005/8/quickstyle/simple4" qsCatId="simple" csTypeId="urn:microsoft.com/office/officeart/2005/8/colors/accent1_2" csCatId="accent1" phldr="1"/>
      <dgm:spPr/>
      <dgm:t>
        <a:bodyPr/>
        <a:lstStyle/>
        <a:p>
          <a:endParaRPr lang="en-US"/>
        </a:p>
      </dgm:t>
    </dgm:pt>
    <dgm:pt modelId="{EC38A40D-89CE-431D-8B2E-7F5EEAFFFF41}">
      <dgm:prSet custT="1"/>
      <dgm:spPr/>
      <dgm:t>
        <a:bodyPr/>
        <a:lstStyle/>
        <a:p>
          <a:pPr>
            <a:lnSpc>
              <a:spcPct val="100000"/>
            </a:lnSpc>
          </a:pPr>
          <a:r>
            <a:rPr lang="en-GB" sz="1800" b="0" i="0" dirty="0">
              <a:latin typeface="Gill Sans MT" panose="020B0502020104020203" pitchFamily="34" charset="77"/>
            </a:rPr>
            <a:t>Music session delivery</a:t>
          </a:r>
          <a:endParaRPr lang="en-US" sz="1800" b="0" i="0" dirty="0">
            <a:latin typeface="Gill Sans MT" panose="020B0502020104020203" pitchFamily="34" charset="77"/>
          </a:endParaRPr>
        </a:p>
      </dgm:t>
    </dgm:pt>
    <dgm:pt modelId="{63B948F0-1039-4151-83C2-7B1C62560BF4}" type="parTrans" cxnId="{92460081-2B35-4D72-A3B3-128F606377DE}">
      <dgm:prSet/>
      <dgm:spPr/>
      <dgm:t>
        <a:bodyPr/>
        <a:lstStyle/>
        <a:p>
          <a:endParaRPr lang="en-US" sz="1600"/>
        </a:p>
      </dgm:t>
    </dgm:pt>
    <dgm:pt modelId="{7A202C02-127F-45FA-B0DD-752B1E4354F6}" type="sibTrans" cxnId="{92460081-2B35-4D72-A3B3-128F606377DE}">
      <dgm:prSet/>
      <dgm:spPr/>
      <dgm:t>
        <a:bodyPr/>
        <a:lstStyle/>
        <a:p>
          <a:pPr>
            <a:lnSpc>
              <a:spcPct val="100000"/>
            </a:lnSpc>
          </a:pPr>
          <a:endParaRPr lang="en-US" sz="1600"/>
        </a:p>
      </dgm:t>
    </dgm:pt>
    <dgm:pt modelId="{233F0D97-B1FC-405F-BD2F-A43CCF5E9DE7}">
      <dgm:prSet custT="1"/>
      <dgm:spPr/>
      <dgm:t>
        <a:bodyPr/>
        <a:lstStyle/>
        <a:p>
          <a:pPr>
            <a:lnSpc>
              <a:spcPct val="100000"/>
            </a:lnSpc>
          </a:pPr>
          <a:r>
            <a:rPr lang="en-GB" sz="1800" b="0" i="0">
              <a:latin typeface="Gill Sans MT" panose="020B0502020104020203" pitchFamily="34" charset="77"/>
            </a:rPr>
            <a:t>Managing and supporting projects</a:t>
          </a:r>
          <a:endParaRPr lang="en-US" sz="1800" b="0" i="0">
            <a:latin typeface="Gill Sans MT" panose="020B0502020104020203" pitchFamily="34" charset="77"/>
          </a:endParaRPr>
        </a:p>
      </dgm:t>
    </dgm:pt>
    <dgm:pt modelId="{AE972A06-0CDC-46A0-8AA8-28773EB41F01}" type="parTrans" cxnId="{85B74AF7-9602-4837-AF88-197A01EC3A66}">
      <dgm:prSet/>
      <dgm:spPr/>
      <dgm:t>
        <a:bodyPr/>
        <a:lstStyle/>
        <a:p>
          <a:endParaRPr lang="en-US" sz="1600"/>
        </a:p>
      </dgm:t>
    </dgm:pt>
    <dgm:pt modelId="{0874D2F0-744E-4324-9EC6-46C558FEFCC2}" type="sibTrans" cxnId="{85B74AF7-9602-4837-AF88-197A01EC3A66}">
      <dgm:prSet/>
      <dgm:spPr/>
      <dgm:t>
        <a:bodyPr/>
        <a:lstStyle/>
        <a:p>
          <a:pPr>
            <a:lnSpc>
              <a:spcPct val="100000"/>
            </a:lnSpc>
          </a:pPr>
          <a:endParaRPr lang="en-US" sz="1600"/>
        </a:p>
      </dgm:t>
    </dgm:pt>
    <dgm:pt modelId="{30D3593D-AEDA-436F-9211-5D22E7937C66}">
      <dgm:prSet custT="1"/>
      <dgm:spPr/>
      <dgm:t>
        <a:bodyPr/>
        <a:lstStyle/>
        <a:p>
          <a:pPr>
            <a:lnSpc>
              <a:spcPct val="100000"/>
            </a:lnSpc>
          </a:pPr>
          <a:r>
            <a:rPr lang="en-GB" sz="1800" b="0" i="0">
              <a:latin typeface="Gill Sans MT" panose="020B0502020104020203" pitchFamily="34" charset="77"/>
            </a:rPr>
            <a:t>Working with young people</a:t>
          </a:r>
          <a:endParaRPr lang="en-US" sz="1800" b="0" i="0">
            <a:latin typeface="Gill Sans MT" panose="020B0502020104020203" pitchFamily="34" charset="77"/>
          </a:endParaRPr>
        </a:p>
      </dgm:t>
    </dgm:pt>
    <dgm:pt modelId="{0FDC745F-7918-445A-855A-E8E871E50E5C}" type="parTrans" cxnId="{C73E8402-D899-4D64-9AF2-012F5B83426A}">
      <dgm:prSet/>
      <dgm:spPr/>
      <dgm:t>
        <a:bodyPr/>
        <a:lstStyle/>
        <a:p>
          <a:endParaRPr lang="en-US" sz="1600"/>
        </a:p>
      </dgm:t>
    </dgm:pt>
    <dgm:pt modelId="{3FD11A09-06D7-416A-9B9A-E9325C3D208C}" type="sibTrans" cxnId="{C73E8402-D899-4D64-9AF2-012F5B83426A}">
      <dgm:prSet/>
      <dgm:spPr/>
      <dgm:t>
        <a:bodyPr/>
        <a:lstStyle/>
        <a:p>
          <a:pPr>
            <a:lnSpc>
              <a:spcPct val="100000"/>
            </a:lnSpc>
          </a:pPr>
          <a:endParaRPr lang="en-US" sz="1600"/>
        </a:p>
      </dgm:t>
    </dgm:pt>
    <dgm:pt modelId="{8F3C556E-899F-4405-A891-9C286276FDB5}">
      <dgm:prSet custT="1"/>
      <dgm:spPr/>
      <dgm:t>
        <a:bodyPr/>
        <a:lstStyle/>
        <a:p>
          <a:pPr>
            <a:lnSpc>
              <a:spcPct val="100000"/>
            </a:lnSpc>
          </a:pPr>
          <a:r>
            <a:rPr lang="en-GB" sz="1800" b="0" i="0">
              <a:latin typeface="Gill Sans MT" panose="020B0502020104020203" pitchFamily="34" charset="77"/>
            </a:rPr>
            <a:t>Collaborating with partners</a:t>
          </a:r>
          <a:endParaRPr lang="en-US" sz="1800" b="0" i="0">
            <a:latin typeface="Gill Sans MT" panose="020B0502020104020203" pitchFamily="34" charset="77"/>
          </a:endParaRPr>
        </a:p>
      </dgm:t>
    </dgm:pt>
    <dgm:pt modelId="{C8A79256-58D6-4D85-83F1-BD4B95761497}" type="parTrans" cxnId="{8F7E2DE9-0FAB-45F7-ABAD-8CDE1882C819}">
      <dgm:prSet/>
      <dgm:spPr/>
      <dgm:t>
        <a:bodyPr/>
        <a:lstStyle/>
        <a:p>
          <a:endParaRPr lang="en-US" sz="1600"/>
        </a:p>
      </dgm:t>
    </dgm:pt>
    <dgm:pt modelId="{479F1D95-3AC5-4FE5-A56A-AD473F486E95}" type="sibTrans" cxnId="{8F7E2DE9-0FAB-45F7-ABAD-8CDE1882C819}">
      <dgm:prSet/>
      <dgm:spPr/>
      <dgm:t>
        <a:bodyPr/>
        <a:lstStyle/>
        <a:p>
          <a:pPr>
            <a:lnSpc>
              <a:spcPct val="100000"/>
            </a:lnSpc>
          </a:pPr>
          <a:endParaRPr lang="en-US" sz="1600"/>
        </a:p>
      </dgm:t>
    </dgm:pt>
    <dgm:pt modelId="{7ADE82FA-11FE-4FE9-B686-E84E8B46D25C}">
      <dgm:prSet custT="1"/>
      <dgm:spPr/>
      <dgm:t>
        <a:bodyPr/>
        <a:lstStyle/>
        <a:p>
          <a:pPr>
            <a:lnSpc>
              <a:spcPct val="100000"/>
            </a:lnSpc>
          </a:pPr>
          <a:r>
            <a:rPr lang="en-GB" sz="1800" b="0" i="0">
              <a:latin typeface="Gill Sans MT" panose="020B0502020104020203" pitchFamily="34" charset="77"/>
            </a:rPr>
            <a:t>Communicating with a range of audiences, including via phone, email, blogs and social media</a:t>
          </a:r>
          <a:endParaRPr lang="en-US" sz="1800" b="0" i="0">
            <a:latin typeface="Gill Sans MT" panose="020B0502020104020203" pitchFamily="34" charset="77"/>
          </a:endParaRPr>
        </a:p>
      </dgm:t>
    </dgm:pt>
    <dgm:pt modelId="{5A8FD4F1-7362-4208-8D6C-7B3ECB0C5336}" type="parTrans" cxnId="{DD058C37-F7FB-4D9A-BCD7-F3F93F8D1F44}">
      <dgm:prSet/>
      <dgm:spPr/>
      <dgm:t>
        <a:bodyPr/>
        <a:lstStyle/>
        <a:p>
          <a:endParaRPr lang="en-US" sz="1600"/>
        </a:p>
      </dgm:t>
    </dgm:pt>
    <dgm:pt modelId="{A1DC69FB-281A-417A-8761-E6FBC1A48FCE}" type="sibTrans" cxnId="{DD058C37-F7FB-4D9A-BCD7-F3F93F8D1F44}">
      <dgm:prSet/>
      <dgm:spPr/>
      <dgm:t>
        <a:bodyPr/>
        <a:lstStyle/>
        <a:p>
          <a:endParaRPr lang="en-US" sz="1600"/>
        </a:p>
      </dgm:t>
    </dgm:pt>
    <dgm:pt modelId="{2EE7E7A2-9297-4E52-A947-8CD3ECFA59A5}" type="pres">
      <dgm:prSet presAssocID="{C99022E9-E1D9-4918-B45A-4F7D6F4D918C}" presName="root" presStyleCnt="0">
        <dgm:presLayoutVars>
          <dgm:dir/>
          <dgm:resizeHandles val="exact"/>
        </dgm:presLayoutVars>
      </dgm:prSet>
      <dgm:spPr/>
    </dgm:pt>
    <dgm:pt modelId="{D5551D4C-81F7-449B-AEEA-BE44ABBAC768}" type="pres">
      <dgm:prSet presAssocID="{C99022E9-E1D9-4918-B45A-4F7D6F4D918C}" presName="container" presStyleCnt="0">
        <dgm:presLayoutVars>
          <dgm:dir/>
          <dgm:resizeHandles val="exact"/>
        </dgm:presLayoutVars>
      </dgm:prSet>
      <dgm:spPr/>
    </dgm:pt>
    <dgm:pt modelId="{13BB6B33-7E97-4884-9B62-F9E4481863D4}" type="pres">
      <dgm:prSet presAssocID="{EC38A40D-89CE-431D-8B2E-7F5EEAFFFF41}" presName="compNode" presStyleCnt="0"/>
      <dgm:spPr/>
    </dgm:pt>
    <dgm:pt modelId="{A4519F79-855D-40F8-82E0-CB22B4447F6C}" type="pres">
      <dgm:prSet presAssocID="{EC38A40D-89CE-431D-8B2E-7F5EEAFFFF41}" presName="iconBgRect" presStyleLbl="bgShp" presStyleIdx="0" presStyleCnt="5"/>
      <dgm:spPr/>
    </dgm:pt>
    <dgm:pt modelId="{1B5C7D76-69EC-49B3-85BD-3CF24A7AC065}" type="pres">
      <dgm:prSet presAssocID="{EC38A40D-89CE-431D-8B2E-7F5EEAFFFF4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usic"/>
        </a:ext>
      </dgm:extLst>
    </dgm:pt>
    <dgm:pt modelId="{D02CEC84-5DC9-4EBF-AEEC-54630AEC5097}" type="pres">
      <dgm:prSet presAssocID="{EC38A40D-89CE-431D-8B2E-7F5EEAFFFF41}" presName="spaceRect" presStyleCnt="0"/>
      <dgm:spPr/>
    </dgm:pt>
    <dgm:pt modelId="{FA5BF670-BCCE-48F3-B38D-4B68E0EE003A}" type="pres">
      <dgm:prSet presAssocID="{EC38A40D-89CE-431D-8B2E-7F5EEAFFFF41}" presName="textRect" presStyleLbl="revTx" presStyleIdx="0" presStyleCnt="5">
        <dgm:presLayoutVars>
          <dgm:chMax val="1"/>
          <dgm:chPref val="1"/>
        </dgm:presLayoutVars>
      </dgm:prSet>
      <dgm:spPr/>
    </dgm:pt>
    <dgm:pt modelId="{3CFAB9EE-7DDD-46F2-B126-B979FA9B358D}" type="pres">
      <dgm:prSet presAssocID="{7A202C02-127F-45FA-B0DD-752B1E4354F6}" presName="sibTrans" presStyleLbl="sibTrans2D1" presStyleIdx="0" presStyleCnt="0"/>
      <dgm:spPr/>
    </dgm:pt>
    <dgm:pt modelId="{3891AC00-2907-40C0-9973-824809FDD1E9}" type="pres">
      <dgm:prSet presAssocID="{233F0D97-B1FC-405F-BD2F-A43CCF5E9DE7}" presName="compNode" presStyleCnt="0"/>
      <dgm:spPr/>
    </dgm:pt>
    <dgm:pt modelId="{E6730AE3-85F9-46D5-AA4A-69E60447E6F1}" type="pres">
      <dgm:prSet presAssocID="{233F0D97-B1FC-405F-BD2F-A43CCF5E9DE7}" presName="iconBgRect" presStyleLbl="bgShp" presStyleIdx="1" presStyleCnt="5"/>
      <dgm:spPr/>
    </dgm:pt>
    <dgm:pt modelId="{07CC0A7E-5856-4DB8-B86C-5029E11D7B55}" type="pres">
      <dgm:prSet presAssocID="{233F0D97-B1FC-405F-BD2F-A43CCF5E9DE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sers"/>
        </a:ext>
      </dgm:extLst>
    </dgm:pt>
    <dgm:pt modelId="{E7ED98EF-DBB2-4738-AA18-BA95BECEA412}" type="pres">
      <dgm:prSet presAssocID="{233F0D97-B1FC-405F-BD2F-A43CCF5E9DE7}" presName="spaceRect" presStyleCnt="0"/>
      <dgm:spPr/>
    </dgm:pt>
    <dgm:pt modelId="{789BA848-CE7F-455E-8397-48B7B6676734}" type="pres">
      <dgm:prSet presAssocID="{233F0D97-B1FC-405F-BD2F-A43CCF5E9DE7}" presName="textRect" presStyleLbl="revTx" presStyleIdx="1" presStyleCnt="5">
        <dgm:presLayoutVars>
          <dgm:chMax val="1"/>
          <dgm:chPref val="1"/>
        </dgm:presLayoutVars>
      </dgm:prSet>
      <dgm:spPr/>
    </dgm:pt>
    <dgm:pt modelId="{912DFC89-E828-4BF9-B477-8930C8CC5837}" type="pres">
      <dgm:prSet presAssocID="{0874D2F0-744E-4324-9EC6-46C558FEFCC2}" presName="sibTrans" presStyleLbl="sibTrans2D1" presStyleIdx="0" presStyleCnt="0"/>
      <dgm:spPr/>
    </dgm:pt>
    <dgm:pt modelId="{79D9932D-2733-4F9A-95D0-9D1DF706516E}" type="pres">
      <dgm:prSet presAssocID="{30D3593D-AEDA-436F-9211-5D22E7937C66}" presName="compNode" presStyleCnt="0"/>
      <dgm:spPr/>
    </dgm:pt>
    <dgm:pt modelId="{CBA7F7C1-6C82-4DEB-A02F-4D48AB8CAF51}" type="pres">
      <dgm:prSet presAssocID="{30D3593D-AEDA-436F-9211-5D22E7937C66}" presName="iconBgRect" presStyleLbl="bgShp" presStyleIdx="2" presStyleCnt="5"/>
      <dgm:spPr/>
    </dgm:pt>
    <dgm:pt modelId="{79EF6060-12DD-4365-9EC1-B8F9D2181BC9}" type="pres">
      <dgm:prSet presAssocID="{30D3593D-AEDA-436F-9211-5D22E7937C6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Team"/>
        </a:ext>
      </dgm:extLst>
    </dgm:pt>
    <dgm:pt modelId="{7C5A989E-A0FB-49DF-95A4-709E58C656F5}" type="pres">
      <dgm:prSet presAssocID="{30D3593D-AEDA-436F-9211-5D22E7937C66}" presName="spaceRect" presStyleCnt="0"/>
      <dgm:spPr/>
    </dgm:pt>
    <dgm:pt modelId="{6E054557-93DB-4513-888B-762232AAD18A}" type="pres">
      <dgm:prSet presAssocID="{30D3593D-AEDA-436F-9211-5D22E7937C66}" presName="textRect" presStyleLbl="revTx" presStyleIdx="2" presStyleCnt="5">
        <dgm:presLayoutVars>
          <dgm:chMax val="1"/>
          <dgm:chPref val="1"/>
        </dgm:presLayoutVars>
      </dgm:prSet>
      <dgm:spPr/>
    </dgm:pt>
    <dgm:pt modelId="{A9899EF1-7C63-4ECB-B13E-3094E9F81676}" type="pres">
      <dgm:prSet presAssocID="{3FD11A09-06D7-416A-9B9A-E9325C3D208C}" presName="sibTrans" presStyleLbl="sibTrans2D1" presStyleIdx="0" presStyleCnt="0"/>
      <dgm:spPr/>
    </dgm:pt>
    <dgm:pt modelId="{F8A51920-B0C7-4879-B7B3-D0133C5678B0}" type="pres">
      <dgm:prSet presAssocID="{8F3C556E-899F-4405-A891-9C286276FDB5}" presName="compNode" presStyleCnt="0"/>
      <dgm:spPr/>
    </dgm:pt>
    <dgm:pt modelId="{7EA280EF-6273-4846-8234-53D6AFB5896E}" type="pres">
      <dgm:prSet presAssocID="{8F3C556E-899F-4405-A891-9C286276FDB5}" presName="iconBgRect" presStyleLbl="bgShp" presStyleIdx="3" presStyleCnt="5"/>
      <dgm:spPr/>
    </dgm:pt>
    <dgm:pt modelId="{9FDC7801-09EB-47CF-9A81-435E51DE421D}" type="pres">
      <dgm:prSet presAssocID="{8F3C556E-899F-4405-A891-9C286276FDB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Handshake"/>
        </a:ext>
      </dgm:extLst>
    </dgm:pt>
    <dgm:pt modelId="{8F119D1F-74E9-4DDB-A5B4-82E0E2362622}" type="pres">
      <dgm:prSet presAssocID="{8F3C556E-899F-4405-A891-9C286276FDB5}" presName="spaceRect" presStyleCnt="0"/>
      <dgm:spPr/>
    </dgm:pt>
    <dgm:pt modelId="{C42C5967-36E4-49B1-A1D9-2EF610E0C7C9}" type="pres">
      <dgm:prSet presAssocID="{8F3C556E-899F-4405-A891-9C286276FDB5}" presName="textRect" presStyleLbl="revTx" presStyleIdx="3" presStyleCnt="5">
        <dgm:presLayoutVars>
          <dgm:chMax val="1"/>
          <dgm:chPref val="1"/>
        </dgm:presLayoutVars>
      </dgm:prSet>
      <dgm:spPr/>
    </dgm:pt>
    <dgm:pt modelId="{2D543782-D013-469F-9CC4-0DAC5DCAA136}" type="pres">
      <dgm:prSet presAssocID="{479F1D95-3AC5-4FE5-A56A-AD473F486E95}" presName="sibTrans" presStyleLbl="sibTrans2D1" presStyleIdx="0" presStyleCnt="0"/>
      <dgm:spPr/>
    </dgm:pt>
    <dgm:pt modelId="{E2B678B6-B781-4B00-8328-037C99074DD9}" type="pres">
      <dgm:prSet presAssocID="{7ADE82FA-11FE-4FE9-B686-E84E8B46D25C}" presName="compNode" presStyleCnt="0"/>
      <dgm:spPr/>
    </dgm:pt>
    <dgm:pt modelId="{5B9BF935-5563-497B-B9F5-FB50CA75EE89}" type="pres">
      <dgm:prSet presAssocID="{7ADE82FA-11FE-4FE9-B686-E84E8B46D25C}" presName="iconBgRect" presStyleLbl="bgShp" presStyleIdx="4" presStyleCnt="5"/>
      <dgm:spPr/>
    </dgm:pt>
    <dgm:pt modelId="{A577AA62-F9A3-45A2-9B0C-912852D66F10}" type="pres">
      <dgm:prSet presAssocID="{7ADE82FA-11FE-4FE9-B686-E84E8B46D25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mart Phone"/>
        </a:ext>
      </dgm:extLst>
    </dgm:pt>
    <dgm:pt modelId="{1D03D3B3-4108-4B6F-B622-0020059902D3}" type="pres">
      <dgm:prSet presAssocID="{7ADE82FA-11FE-4FE9-B686-E84E8B46D25C}" presName="spaceRect" presStyleCnt="0"/>
      <dgm:spPr/>
    </dgm:pt>
    <dgm:pt modelId="{357EB0EE-A33D-419F-AD6C-5050391FFBAB}" type="pres">
      <dgm:prSet presAssocID="{7ADE82FA-11FE-4FE9-B686-E84E8B46D25C}" presName="textRect" presStyleLbl="revTx" presStyleIdx="4" presStyleCnt="5">
        <dgm:presLayoutVars>
          <dgm:chMax val="1"/>
          <dgm:chPref val="1"/>
        </dgm:presLayoutVars>
      </dgm:prSet>
      <dgm:spPr/>
    </dgm:pt>
  </dgm:ptLst>
  <dgm:cxnLst>
    <dgm:cxn modelId="{C73E8402-D899-4D64-9AF2-012F5B83426A}" srcId="{C99022E9-E1D9-4918-B45A-4F7D6F4D918C}" destId="{30D3593D-AEDA-436F-9211-5D22E7937C66}" srcOrd="2" destOrd="0" parTransId="{0FDC745F-7918-445A-855A-E8E871E50E5C}" sibTransId="{3FD11A09-06D7-416A-9B9A-E9325C3D208C}"/>
    <dgm:cxn modelId="{61175F2D-C870-4EF9-A97C-9B87B759C9F1}" type="presOf" srcId="{0874D2F0-744E-4324-9EC6-46C558FEFCC2}" destId="{912DFC89-E828-4BF9-B477-8930C8CC5837}" srcOrd="0" destOrd="0" presId="urn:microsoft.com/office/officeart/2018/2/layout/IconCircleList"/>
    <dgm:cxn modelId="{DD058C37-F7FB-4D9A-BCD7-F3F93F8D1F44}" srcId="{C99022E9-E1D9-4918-B45A-4F7D6F4D918C}" destId="{7ADE82FA-11FE-4FE9-B686-E84E8B46D25C}" srcOrd="4" destOrd="0" parTransId="{5A8FD4F1-7362-4208-8D6C-7B3ECB0C5336}" sibTransId="{A1DC69FB-281A-417A-8761-E6FBC1A48FCE}"/>
    <dgm:cxn modelId="{DE77FD3F-AD8C-4862-91A3-886E4CA73BBE}" type="presOf" srcId="{8F3C556E-899F-4405-A891-9C286276FDB5}" destId="{C42C5967-36E4-49B1-A1D9-2EF610E0C7C9}" srcOrd="0" destOrd="0" presId="urn:microsoft.com/office/officeart/2018/2/layout/IconCircleList"/>
    <dgm:cxn modelId="{C49ACE41-CB32-4120-9883-E69D8C8BD222}" type="presOf" srcId="{EC38A40D-89CE-431D-8B2E-7F5EEAFFFF41}" destId="{FA5BF670-BCCE-48F3-B38D-4B68E0EE003A}" srcOrd="0" destOrd="0" presId="urn:microsoft.com/office/officeart/2018/2/layout/IconCircleList"/>
    <dgm:cxn modelId="{FBA43071-C505-4A4A-AB75-4F47D9A60236}" type="presOf" srcId="{C99022E9-E1D9-4918-B45A-4F7D6F4D918C}" destId="{2EE7E7A2-9297-4E52-A947-8CD3ECFA59A5}" srcOrd="0" destOrd="0" presId="urn:microsoft.com/office/officeart/2018/2/layout/IconCircleList"/>
    <dgm:cxn modelId="{810A9A76-666E-4645-BD3C-7AEC4EA49E59}" type="presOf" srcId="{7A202C02-127F-45FA-B0DD-752B1E4354F6}" destId="{3CFAB9EE-7DDD-46F2-B126-B979FA9B358D}" srcOrd="0" destOrd="0" presId="urn:microsoft.com/office/officeart/2018/2/layout/IconCircleList"/>
    <dgm:cxn modelId="{92460081-2B35-4D72-A3B3-128F606377DE}" srcId="{C99022E9-E1D9-4918-B45A-4F7D6F4D918C}" destId="{EC38A40D-89CE-431D-8B2E-7F5EEAFFFF41}" srcOrd="0" destOrd="0" parTransId="{63B948F0-1039-4151-83C2-7B1C62560BF4}" sibTransId="{7A202C02-127F-45FA-B0DD-752B1E4354F6}"/>
    <dgm:cxn modelId="{B8D5BDA8-5F18-4DF0-85E1-56DF23D8B441}" type="presOf" srcId="{233F0D97-B1FC-405F-BD2F-A43CCF5E9DE7}" destId="{789BA848-CE7F-455E-8397-48B7B6676734}" srcOrd="0" destOrd="0" presId="urn:microsoft.com/office/officeart/2018/2/layout/IconCircleList"/>
    <dgm:cxn modelId="{0071E5B8-7502-4DC9-A232-52F300614C5A}" type="presOf" srcId="{479F1D95-3AC5-4FE5-A56A-AD473F486E95}" destId="{2D543782-D013-469F-9CC4-0DAC5DCAA136}" srcOrd="0" destOrd="0" presId="urn:microsoft.com/office/officeart/2018/2/layout/IconCircleList"/>
    <dgm:cxn modelId="{93BCE2C8-4463-4611-BBCF-7F19C63ED762}" type="presOf" srcId="{7ADE82FA-11FE-4FE9-B686-E84E8B46D25C}" destId="{357EB0EE-A33D-419F-AD6C-5050391FFBAB}" srcOrd="0" destOrd="0" presId="urn:microsoft.com/office/officeart/2018/2/layout/IconCircleList"/>
    <dgm:cxn modelId="{44F525DB-594A-4507-B0BB-FAA320858980}" type="presOf" srcId="{3FD11A09-06D7-416A-9B9A-E9325C3D208C}" destId="{A9899EF1-7C63-4ECB-B13E-3094E9F81676}" srcOrd="0" destOrd="0" presId="urn:microsoft.com/office/officeart/2018/2/layout/IconCircleList"/>
    <dgm:cxn modelId="{EF3B2AE8-9520-498D-BA55-73E421DF3171}" type="presOf" srcId="{30D3593D-AEDA-436F-9211-5D22E7937C66}" destId="{6E054557-93DB-4513-888B-762232AAD18A}" srcOrd="0" destOrd="0" presId="urn:microsoft.com/office/officeart/2018/2/layout/IconCircleList"/>
    <dgm:cxn modelId="{8F7E2DE9-0FAB-45F7-ABAD-8CDE1882C819}" srcId="{C99022E9-E1D9-4918-B45A-4F7D6F4D918C}" destId="{8F3C556E-899F-4405-A891-9C286276FDB5}" srcOrd="3" destOrd="0" parTransId="{C8A79256-58D6-4D85-83F1-BD4B95761497}" sibTransId="{479F1D95-3AC5-4FE5-A56A-AD473F486E95}"/>
    <dgm:cxn modelId="{85B74AF7-9602-4837-AF88-197A01EC3A66}" srcId="{C99022E9-E1D9-4918-B45A-4F7D6F4D918C}" destId="{233F0D97-B1FC-405F-BD2F-A43CCF5E9DE7}" srcOrd="1" destOrd="0" parTransId="{AE972A06-0CDC-46A0-8AA8-28773EB41F01}" sibTransId="{0874D2F0-744E-4324-9EC6-46C558FEFCC2}"/>
    <dgm:cxn modelId="{CB9B09C8-3378-4AAF-A4AA-34F9F806918E}" type="presParOf" srcId="{2EE7E7A2-9297-4E52-A947-8CD3ECFA59A5}" destId="{D5551D4C-81F7-449B-AEEA-BE44ABBAC768}" srcOrd="0" destOrd="0" presId="urn:microsoft.com/office/officeart/2018/2/layout/IconCircleList"/>
    <dgm:cxn modelId="{4B897D1F-1F58-4008-AA71-C0EA5C9BD4DD}" type="presParOf" srcId="{D5551D4C-81F7-449B-AEEA-BE44ABBAC768}" destId="{13BB6B33-7E97-4884-9B62-F9E4481863D4}" srcOrd="0" destOrd="0" presId="urn:microsoft.com/office/officeart/2018/2/layout/IconCircleList"/>
    <dgm:cxn modelId="{720084AB-E7C1-42AF-A5CB-60B5DF690ACF}" type="presParOf" srcId="{13BB6B33-7E97-4884-9B62-F9E4481863D4}" destId="{A4519F79-855D-40F8-82E0-CB22B4447F6C}" srcOrd="0" destOrd="0" presId="urn:microsoft.com/office/officeart/2018/2/layout/IconCircleList"/>
    <dgm:cxn modelId="{8412E001-ED7A-4D49-8AD5-F61CA94294F2}" type="presParOf" srcId="{13BB6B33-7E97-4884-9B62-F9E4481863D4}" destId="{1B5C7D76-69EC-49B3-85BD-3CF24A7AC065}" srcOrd="1" destOrd="0" presId="urn:microsoft.com/office/officeart/2018/2/layout/IconCircleList"/>
    <dgm:cxn modelId="{A0EA4C85-16AF-4875-A2DD-58261BD9EB11}" type="presParOf" srcId="{13BB6B33-7E97-4884-9B62-F9E4481863D4}" destId="{D02CEC84-5DC9-4EBF-AEEC-54630AEC5097}" srcOrd="2" destOrd="0" presId="urn:microsoft.com/office/officeart/2018/2/layout/IconCircleList"/>
    <dgm:cxn modelId="{24B6A731-C30A-444C-9005-B8197DC39468}" type="presParOf" srcId="{13BB6B33-7E97-4884-9B62-F9E4481863D4}" destId="{FA5BF670-BCCE-48F3-B38D-4B68E0EE003A}" srcOrd="3" destOrd="0" presId="urn:microsoft.com/office/officeart/2018/2/layout/IconCircleList"/>
    <dgm:cxn modelId="{28891447-5A8D-4820-96CA-510B6BBAA7B4}" type="presParOf" srcId="{D5551D4C-81F7-449B-AEEA-BE44ABBAC768}" destId="{3CFAB9EE-7DDD-46F2-B126-B979FA9B358D}" srcOrd="1" destOrd="0" presId="urn:microsoft.com/office/officeart/2018/2/layout/IconCircleList"/>
    <dgm:cxn modelId="{58360F46-295C-45CD-8019-128744BBE5F0}" type="presParOf" srcId="{D5551D4C-81F7-449B-AEEA-BE44ABBAC768}" destId="{3891AC00-2907-40C0-9973-824809FDD1E9}" srcOrd="2" destOrd="0" presId="urn:microsoft.com/office/officeart/2018/2/layout/IconCircleList"/>
    <dgm:cxn modelId="{748004B7-9D84-4B65-B725-1ACD2F121DEC}" type="presParOf" srcId="{3891AC00-2907-40C0-9973-824809FDD1E9}" destId="{E6730AE3-85F9-46D5-AA4A-69E60447E6F1}" srcOrd="0" destOrd="0" presId="urn:microsoft.com/office/officeart/2018/2/layout/IconCircleList"/>
    <dgm:cxn modelId="{B9E3885D-6F6A-41B7-AC9F-126065DC0794}" type="presParOf" srcId="{3891AC00-2907-40C0-9973-824809FDD1E9}" destId="{07CC0A7E-5856-4DB8-B86C-5029E11D7B55}" srcOrd="1" destOrd="0" presId="urn:microsoft.com/office/officeart/2018/2/layout/IconCircleList"/>
    <dgm:cxn modelId="{E2273D96-D36C-4A8F-8FDA-5A2637BAA273}" type="presParOf" srcId="{3891AC00-2907-40C0-9973-824809FDD1E9}" destId="{E7ED98EF-DBB2-4738-AA18-BA95BECEA412}" srcOrd="2" destOrd="0" presId="urn:microsoft.com/office/officeart/2018/2/layout/IconCircleList"/>
    <dgm:cxn modelId="{CD7F4009-156F-4245-8B61-A227FB3669C2}" type="presParOf" srcId="{3891AC00-2907-40C0-9973-824809FDD1E9}" destId="{789BA848-CE7F-455E-8397-48B7B6676734}" srcOrd="3" destOrd="0" presId="urn:microsoft.com/office/officeart/2018/2/layout/IconCircleList"/>
    <dgm:cxn modelId="{003B87C0-EE8E-4CFD-B968-E71E47F089D6}" type="presParOf" srcId="{D5551D4C-81F7-449B-AEEA-BE44ABBAC768}" destId="{912DFC89-E828-4BF9-B477-8930C8CC5837}" srcOrd="3" destOrd="0" presId="urn:microsoft.com/office/officeart/2018/2/layout/IconCircleList"/>
    <dgm:cxn modelId="{B067C136-8FA9-4D67-9298-1CED787BB031}" type="presParOf" srcId="{D5551D4C-81F7-449B-AEEA-BE44ABBAC768}" destId="{79D9932D-2733-4F9A-95D0-9D1DF706516E}" srcOrd="4" destOrd="0" presId="urn:microsoft.com/office/officeart/2018/2/layout/IconCircleList"/>
    <dgm:cxn modelId="{FAC9D181-21C6-45D0-839F-48CE52035B69}" type="presParOf" srcId="{79D9932D-2733-4F9A-95D0-9D1DF706516E}" destId="{CBA7F7C1-6C82-4DEB-A02F-4D48AB8CAF51}" srcOrd="0" destOrd="0" presId="urn:microsoft.com/office/officeart/2018/2/layout/IconCircleList"/>
    <dgm:cxn modelId="{CD146727-7E96-4D5E-8BFD-15AF285BBCF5}" type="presParOf" srcId="{79D9932D-2733-4F9A-95D0-9D1DF706516E}" destId="{79EF6060-12DD-4365-9EC1-B8F9D2181BC9}" srcOrd="1" destOrd="0" presId="urn:microsoft.com/office/officeart/2018/2/layout/IconCircleList"/>
    <dgm:cxn modelId="{B2328CA4-653A-49E6-9213-4C9F7B523C6F}" type="presParOf" srcId="{79D9932D-2733-4F9A-95D0-9D1DF706516E}" destId="{7C5A989E-A0FB-49DF-95A4-709E58C656F5}" srcOrd="2" destOrd="0" presId="urn:microsoft.com/office/officeart/2018/2/layout/IconCircleList"/>
    <dgm:cxn modelId="{35232729-2983-4F0D-BD88-17A17686463A}" type="presParOf" srcId="{79D9932D-2733-4F9A-95D0-9D1DF706516E}" destId="{6E054557-93DB-4513-888B-762232AAD18A}" srcOrd="3" destOrd="0" presId="urn:microsoft.com/office/officeart/2018/2/layout/IconCircleList"/>
    <dgm:cxn modelId="{55C61051-3FA7-4CC2-A335-EE3466897299}" type="presParOf" srcId="{D5551D4C-81F7-449B-AEEA-BE44ABBAC768}" destId="{A9899EF1-7C63-4ECB-B13E-3094E9F81676}" srcOrd="5" destOrd="0" presId="urn:microsoft.com/office/officeart/2018/2/layout/IconCircleList"/>
    <dgm:cxn modelId="{F03B3E6E-BA54-4ABF-AB0E-052D68426B0B}" type="presParOf" srcId="{D5551D4C-81F7-449B-AEEA-BE44ABBAC768}" destId="{F8A51920-B0C7-4879-B7B3-D0133C5678B0}" srcOrd="6" destOrd="0" presId="urn:microsoft.com/office/officeart/2018/2/layout/IconCircleList"/>
    <dgm:cxn modelId="{66D7C5A3-36CE-4561-86AB-598C78B52DAD}" type="presParOf" srcId="{F8A51920-B0C7-4879-B7B3-D0133C5678B0}" destId="{7EA280EF-6273-4846-8234-53D6AFB5896E}" srcOrd="0" destOrd="0" presId="urn:microsoft.com/office/officeart/2018/2/layout/IconCircleList"/>
    <dgm:cxn modelId="{A49988AD-07D6-4FAE-BD2A-6AD306A56E60}" type="presParOf" srcId="{F8A51920-B0C7-4879-B7B3-D0133C5678B0}" destId="{9FDC7801-09EB-47CF-9A81-435E51DE421D}" srcOrd="1" destOrd="0" presId="urn:microsoft.com/office/officeart/2018/2/layout/IconCircleList"/>
    <dgm:cxn modelId="{69681C7D-41E4-405C-A6FD-91BA29639648}" type="presParOf" srcId="{F8A51920-B0C7-4879-B7B3-D0133C5678B0}" destId="{8F119D1F-74E9-4DDB-A5B4-82E0E2362622}" srcOrd="2" destOrd="0" presId="urn:microsoft.com/office/officeart/2018/2/layout/IconCircleList"/>
    <dgm:cxn modelId="{1A045B0E-469D-48F8-B03C-0002217EB02C}" type="presParOf" srcId="{F8A51920-B0C7-4879-B7B3-D0133C5678B0}" destId="{C42C5967-36E4-49B1-A1D9-2EF610E0C7C9}" srcOrd="3" destOrd="0" presId="urn:microsoft.com/office/officeart/2018/2/layout/IconCircleList"/>
    <dgm:cxn modelId="{B076CEC7-7733-42AF-A337-990263BD9DB9}" type="presParOf" srcId="{D5551D4C-81F7-449B-AEEA-BE44ABBAC768}" destId="{2D543782-D013-469F-9CC4-0DAC5DCAA136}" srcOrd="7" destOrd="0" presId="urn:microsoft.com/office/officeart/2018/2/layout/IconCircleList"/>
    <dgm:cxn modelId="{FA00271C-C759-4249-A976-219B7DCECAE3}" type="presParOf" srcId="{D5551D4C-81F7-449B-AEEA-BE44ABBAC768}" destId="{E2B678B6-B781-4B00-8328-037C99074DD9}" srcOrd="8" destOrd="0" presId="urn:microsoft.com/office/officeart/2018/2/layout/IconCircleList"/>
    <dgm:cxn modelId="{3C2948AF-D691-41B9-A68F-E531FC5D1332}" type="presParOf" srcId="{E2B678B6-B781-4B00-8328-037C99074DD9}" destId="{5B9BF935-5563-497B-B9F5-FB50CA75EE89}" srcOrd="0" destOrd="0" presId="urn:microsoft.com/office/officeart/2018/2/layout/IconCircleList"/>
    <dgm:cxn modelId="{238C44C7-DF7A-449B-B9FE-E4F1D8769130}" type="presParOf" srcId="{E2B678B6-B781-4B00-8328-037C99074DD9}" destId="{A577AA62-F9A3-45A2-9B0C-912852D66F10}" srcOrd="1" destOrd="0" presId="urn:microsoft.com/office/officeart/2018/2/layout/IconCircleList"/>
    <dgm:cxn modelId="{FC1C90CA-213C-4214-9042-82B2796B289B}" type="presParOf" srcId="{E2B678B6-B781-4B00-8328-037C99074DD9}" destId="{1D03D3B3-4108-4B6F-B622-0020059902D3}" srcOrd="2" destOrd="0" presId="urn:microsoft.com/office/officeart/2018/2/layout/IconCircleList"/>
    <dgm:cxn modelId="{898C9A2C-E911-4257-9D32-68794E6B1862}" type="presParOf" srcId="{E2B678B6-B781-4B00-8328-037C99074DD9}" destId="{357EB0EE-A33D-419F-AD6C-5050391FFBA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4E80116-5744-4927-B71A-BE6B1793D529}"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4A9E2FDC-7F14-495C-B5B0-CF3288A3CEF3}">
      <dgm:prSet custT="1"/>
      <dgm:spPr/>
      <dgm:t>
        <a:bodyPr/>
        <a:lstStyle/>
        <a:p>
          <a:r>
            <a:rPr lang="en-GB" sz="2000" b="0" i="0">
              <a:latin typeface="Gill Sans MT" panose="020B0502020104020203" pitchFamily="34" charset="77"/>
            </a:rPr>
            <a:t>Develop evidence of work skills and experience</a:t>
          </a:r>
          <a:endParaRPr lang="en-US" sz="2000" b="0" i="0">
            <a:latin typeface="Gill Sans MT" panose="020B0502020104020203" pitchFamily="34" charset="77"/>
          </a:endParaRPr>
        </a:p>
      </dgm:t>
    </dgm:pt>
    <dgm:pt modelId="{222E858E-F9EB-4018-8F1B-A0143C58206E}" type="parTrans" cxnId="{FB569855-097E-4F50-85FB-AB6D3BC9651E}">
      <dgm:prSet/>
      <dgm:spPr/>
      <dgm:t>
        <a:bodyPr/>
        <a:lstStyle/>
        <a:p>
          <a:endParaRPr lang="en-US" sz="2000" b="0" i="0">
            <a:latin typeface="Gill Sans MT" panose="020B0502020104020203" pitchFamily="34" charset="77"/>
          </a:endParaRPr>
        </a:p>
      </dgm:t>
    </dgm:pt>
    <dgm:pt modelId="{5F5A5915-7836-40F4-B691-4BA0CAF0BF9A}" type="sibTrans" cxnId="{FB569855-097E-4F50-85FB-AB6D3BC9651E}">
      <dgm:prSet/>
      <dgm:spPr/>
      <dgm:t>
        <a:bodyPr/>
        <a:lstStyle/>
        <a:p>
          <a:endParaRPr lang="en-US" sz="2000" b="0" i="0">
            <a:latin typeface="Gill Sans MT" panose="020B0502020104020203" pitchFamily="34" charset="77"/>
          </a:endParaRPr>
        </a:p>
      </dgm:t>
    </dgm:pt>
    <dgm:pt modelId="{2A619C62-3D2F-4F7D-91A3-48392EBB5945}">
      <dgm:prSet custT="1"/>
      <dgm:spPr/>
      <dgm:t>
        <a:bodyPr/>
        <a:lstStyle/>
        <a:p>
          <a:r>
            <a:rPr lang="en-GB" sz="2000" b="0" i="0">
              <a:latin typeface="Gill Sans MT" panose="020B0502020104020203" pitchFamily="34" charset="77"/>
            </a:rPr>
            <a:t>Sample different aspects of supporting music projects, such as marketing and music technology</a:t>
          </a:r>
          <a:endParaRPr lang="en-US" sz="2000" b="0" i="0">
            <a:latin typeface="Gill Sans MT" panose="020B0502020104020203" pitchFamily="34" charset="77"/>
          </a:endParaRPr>
        </a:p>
      </dgm:t>
    </dgm:pt>
    <dgm:pt modelId="{0C4E8D59-E25B-4BDB-9EBD-A745380BE451}" type="parTrans" cxnId="{76113F8A-1629-4B93-9E6D-F5F7D6F56B25}">
      <dgm:prSet/>
      <dgm:spPr/>
      <dgm:t>
        <a:bodyPr/>
        <a:lstStyle/>
        <a:p>
          <a:endParaRPr lang="en-US" sz="2000" b="0" i="0">
            <a:latin typeface="Gill Sans MT" panose="020B0502020104020203" pitchFamily="34" charset="77"/>
          </a:endParaRPr>
        </a:p>
      </dgm:t>
    </dgm:pt>
    <dgm:pt modelId="{A64E9F45-583C-4F0A-A422-8176F5C9EDCF}" type="sibTrans" cxnId="{76113F8A-1629-4B93-9E6D-F5F7D6F56B25}">
      <dgm:prSet/>
      <dgm:spPr/>
      <dgm:t>
        <a:bodyPr/>
        <a:lstStyle/>
        <a:p>
          <a:endParaRPr lang="en-US" sz="2000" b="0" i="0">
            <a:latin typeface="Gill Sans MT" panose="020B0502020104020203" pitchFamily="34" charset="77"/>
          </a:endParaRPr>
        </a:p>
      </dgm:t>
    </dgm:pt>
    <dgm:pt modelId="{8EF88976-7D8C-4AA4-B55C-5C9845E5D9D2}">
      <dgm:prSet custT="1"/>
      <dgm:spPr/>
      <dgm:t>
        <a:bodyPr/>
        <a:lstStyle/>
        <a:p>
          <a:r>
            <a:rPr lang="en-GB" sz="2000" b="0" i="0" dirty="0">
              <a:latin typeface="Gill Sans MT" panose="020B0502020104020203" pitchFamily="34" charset="77"/>
            </a:rPr>
            <a:t>Tailor aspects of the role and duties towards their individual skillset, experience and or interests</a:t>
          </a:r>
          <a:endParaRPr lang="en-US" sz="2000" b="0" i="0" dirty="0">
            <a:latin typeface="Gill Sans MT" panose="020B0502020104020203" pitchFamily="34" charset="77"/>
          </a:endParaRPr>
        </a:p>
      </dgm:t>
    </dgm:pt>
    <dgm:pt modelId="{5BD38DBC-4B8D-4113-A69E-E71FE06CD5EE}" type="parTrans" cxnId="{92A42D15-A54A-4BDE-BA00-F3171709964C}">
      <dgm:prSet/>
      <dgm:spPr/>
      <dgm:t>
        <a:bodyPr/>
        <a:lstStyle/>
        <a:p>
          <a:endParaRPr lang="en-US" sz="2000" b="0" i="0">
            <a:latin typeface="Gill Sans MT" panose="020B0502020104020203" pitchFamily="34" charset="77"/>
          </a:endParaRPr>
        </a:p>
      </dgm:t>
    </dgm:pt>
    <dgm:pt modelId="{E1035BC7-E95D-4C6F-B1FD-545928ED3F6D}" type="sibTrans" cxnId="{92A42D15-A54A-4BDE-BA00-F3171709964C}">
      <dgm:prSet/>
      <dgm:spPr/>
      <dgm:t>
        <a:bodyPr/>
        <a:lstStyle/>
        <a:p>
          <a:endParaRPr lang="en-US" sz="2000" b="0" i="0">
            <a:latin typeface="Gill Sans MT" panose="020B0502020104020203" pitchFamily="34" charset="77"/>
          </a:endParaRPr>
        </a:p>
      </dgm:t>
    </dgm:pt>
    <dgm:pt modelId="{A85D8854-B84B-4566-AACB-FD28356D481D}">
      <dgm:prSet custT="1"/>
      <dgm:spPr/>
      <dgm:t>
        <a:bodyPr/>
        <a:lstStyle/>
        <a:p>
          <a:r>
            <a:rPr lang="en-GB" sz="2000" b="0" i="0">
              <a:latin typeface="Gill Sans MT" panose="020B0502020104020203" pitchFamily="34" charset="77"/>
            </a:rPr>
            <a:t>They will be both an active part of the project delivery and influence the way that BHMA provides future opportunities to young people across the city. </a:t>
          </a:r>
          <a:endParaRPr lang="en-US" sz="2000" b="0" i="0">
            <a:latin typeface="Gill Sans MT" panose="020B0502020104020203" pitchFamily="34" charset="77"/>
          </a:endParaRPr>
        </a:p>
      </dgm:t>
    </dgm:pt>
    <dgm:pt modelId="{43A99CC9-77DC-469E-B4CB-1AAFF5D265F7}" type="parTrans" cxnId="{4017B65A-7003-473F-8692-E9612E1E656D}">
      <dgm:prSet/>
      <dgm:spPr/>
      <dgm:t>
        <a:bodyPr/>
        <a:lstStyle/>
        <a:p>
          <a:endParaRPr lang="en-US" sz="2000" b="0" i="0">
            <a:latin typeface="Gill Sans MT" panose="020B0502020104020203" pitchFamily="34" charset="77"/>
          </a:endParaRPr>
        </a:p>
      </dgm:t>
    </dgm:pt>
    <dgm:pt modelId="{A18B8C6D-FA95-462C-89B4-8F30A5A0E6F9}" type="sibTrans" cxnId="{4017B65A-7003-473F-8692-E9612E1E656D}">
      <dgm:prSet/>
      <dgm:spPr/>
      <dgm:t>
        <a:bodyPr/>
        <a:lstStyle/>
        <a:p>
          <a:endParaRPr lang="en-US" sz="2000" b="0" i="0">
            <a:latin typeface="Gill Sans MT" panose="020B0502020104020203" pitchFamily="34" charset="77"/>
          </a:endParaRPr>
        </a:p>
      </dgm:t>
    </dgm:pt>
    <dgm:pt modelId="{9F2CD0D1-33A3-40D9-8DE6-11733E0299B9}" type="pres">
      <dgm:prSet presAssocID="{14E80116-5744-4927-B71A-BE6B1793D529}" presName="root" presStyleCnt="0">
        <dgm:presLayoutVars>
          <dgm:dir/>
          <dgm:resizeHandles val="exact"/>
        </dgm:presLayoutVars>
      </dgm:prSet>
      <dgm:spPr/>
    </dgm:pt>
    <dgm:pt modelId="{7EE822C6-4352-4966-804B-5AEADAA855F7}" type="pres">
      <dgm:prSet presAssocID="{14E80116-5744-4927-B71A-BE6B1793D529}" presName="container" presStyleCnt="0">
        <dgm:presLayoutVars>
          <dgm:dir/>
          <dgm:resizeHandles val="exact"/>
        </dgm:presLayoutVars>
      </dgm:prSet>
      <dgm:spPr/>
    </dgm:pt>
    <dgm:pt modelId="{A956CD8B-93FB-4652-8E28-18B3CAD89325}" type="pres">
      <dgm:prSet presAssocID="{4A9E2FDC-7F14-495C-B5B0-CF3288A3CEF3}" presName="compNode" presStyleCnt="0"/>
      <dgm:spPr/>
    </dgm:pt>
    <dgm:pt modelId="{82A9785E-8C07-4E79-8D75-31DBC08F328C}" type="pres">
      <dgm:prSet presAssocID="{4A9E2FDC-7F14-495C-B5B0-CF3288A3CEF3}" presName="iconBgRect" presStyleLbl="bgShp" presStyleIdx="0" presStyleCnt="4"/>
      <dgm:spPr/>
    </dgm:pt>
    <dgm:pt modelId="{9D35CD1A-15C7-471F-A2A5-6CAA8454C581}" type="pres">
      <dgm:prSet presAssocID="{4A9E2FDC-7F14-495C-B5B0-CF3288A3CEF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4528F784-1048-4912-AA46-05B61EF2B901}" type="pres">
      <dgm:prSet presAssocID="{4A9E2FDC-7F14-495C-B5B0-CF3288A3CEF3}" presName="spaceRect" presStyleCnt="0"/>
      <dgm:spPr/>
    </dgm:pt>
    <dgm:pt modelId="{23E54F0A-D60D-484D-938F-72392575C4C9}" type="pres">
      <dgm:prSet presAssocID="{4A9E2FDC-7F14-495C-B5B0-CF3288A3CEF3}" presName="textRect" presStyleLbl="revTx" presStyleIdx="0" presStyleCnt="4">
        <dgm:presLayoutVars>
          <dgm:chMax val="1"/>
          <dgm:chPref val="1"/>
        </dgm:presLayoutVars>
      </dgm:prSet>
      <dgm:spPr/>
    </dgm:pt>
    <dgm:pt modelId="{B889BF5B-FF8B-4801-92E5-01B6A70C98A6}" type="pres">
      <dgm:prSet presAssocID="{5F5A5915-7836-40F4-B691-4BA0CAF0BF9A}" presName="sibTrans" presStyleLbl="sibTrans2D1" presStyleIdx="0" presStyleCnt="0"/>
      <dgm:spPr/>
    </dgm:pt>
    <dgm:pt modelId="{FD45D94C-4405-4E82-88C9-6CFE661EABEF}" type="pres">
      <dgm:prSet presAssocID="{2A619C62-3D2F-4F7D-91A3-48392EBB5945}" presName="compNode" presStyleCnt="0"/>
      <dgm:spPr/>
    </dgm:pt>
    <dgm:pt modelId="{72843C38-0428-4DE0-B2A5-890B97DA7AC2}" type="pres">
      <dgm:prSet presAssocID="{2A619C62-3D2F-4F7D-91A3-48392EBB5945}" presName="iconBgRect" presStyleLbl="bgShp" presStyleIdx="1" presStyleCnt="4"/>
      <dgm:spPr/>
    </dgm:pt>
    <dgm:pt modelId="{C316764F-B1DE-4410-8375-6BC61059D57D}" type="pres">
      <dgm:prSet presAssocID="{2A619C62-3D2F-4F7D-91A3-48392EBB5945}"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sic"/>
        </a:ext>
      </dgm:extLst>
    </dgm:pt>
    <dgm:pt modelId="{8DF888E4-C7CC-403B-A115-212F8728592C}" type="pres">
      <dgm:prSet presAssocID="{2A619C62-3D2F-4F7D-91A3-48392EBB5945}" presName="spaceRect" presStyleCnt="0"/>
      <dgm:spPr/>
    </dgm:pt>
    <dgm:pt modelId="{8307C835-D48B-47D2-88EA-44E567F3A4E2}" type="pres">
      <dgm:prSet presAssocID="{2A619C62-3D2F-4F7D-91A3-48392EBB5945}" presName="textRect" presStyleLbl="revTx" presStyleIdx="1" presStyleCnt="4">
        <dgm:presLayoutVars>
          <dgm:chMax val="1"/>
          <dgm:chPref val="1"/>
        </dgm:presLayoutVars>
      </dgm:prSet>
      <dgm:spPr/>
    </dgm:pt>
    <dgm:pt modelId="{9D979AEF-48FE-4678-8E76-7A24C1EE51EB}" type="pres">
      <dgm:prSet presAssocID="{A64E9F45-583C-4F0A-A422-8176F5C9EDCF}" presName="sibTrans" presStyleLbl="sibTrans2D1" presStyleIdx="0" presStyleCnt="0"/>
      <dgm:spPr/>
    </dgm:pt>
    <dgm:pt modelId="{BA1A51D0-FEF1-45A9-853B-16960BC33C5F}" type="pres">
      <dgm:prSet presAssocID="{8EF88976-7D8C-4AA4-B55C-5C9845E5D9D2}" presName="compNode" presStyleCnt="0"/>
      <dgm:spPr/>
    </dgm:pt>
    <dgm:pt modelId="{66F9547C-AA21-45E9-8AD0-D41614BE58BB}" type="pres">
      <dgm:prSet presAssocID="{8EF88976-7D8C-4AA4-B55C-5C9845E5D9D2}" presName="iconBgRect" presStyleLbl="bgShp" presStyleIdx="2" presStyleCnt="4"/>
      <dgm:spPr/>
    </dgm:pt>
    <dgm:pt modelId="{ED649368-FA57-4898-937F-3FD7E563ACC7}" type="pres">
      <dgm:prSet presAssocID="{8EF88976-7D8C-4AA4-B55C-5C9845E5D9D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aptain"/>
        </a:ext>
      </dgm:extLst>
    </dgm:pt>
    <dgm:pt modelId="{2D66B47D-37A8-40AD-AA2A-6A40CE9DE60A}" type="pres">
      <dgm:prSet presAssocID="{8EF88976-7D8C-4AA4-B55C-5C9845E5D9D2}" presName="spaceRect" presStyleCnt="0"/>
      <dgm:spPr/>
    </dgm:pt>
    <dgm:pt modelId="{7AE5057E-7397-445C-8049-547272711326}" type="pres">
      <dgm:prSet presAssocID="{8EF88976-7D8C-4AA4-B55C-5C9845E5D9D2}" presName="textRect" presStyleLbl="revTx" presStyleIdx="2" presStyleCnt="4">
        <dgm:presLayoutVars>
          <dgm:chMax val="1"/>
          <dgm:chPref val="1"/>
        </dgm:presLayoutVars>
      </dgm:prSet>
      <dgm:spPr/>
    </dgm:pt>
    <dgm:pt modelId="{9CA333B5-F309-4563-83EF-732F97BDB5F8}" type="pres">
      <dgm:prSet presAssocID="{E1035BC7-E95D-4C6F-B1FD-545928ED3F6D}" presName="sibTrans" presStyleLbl="sibTrans2D1" presStyleIdx="0" presStyleCnt="0"/>
      <dgm:spPr/>
    </dgm:pt>
    <dgm:pt modelId="{BF998AF4-0C08-4168-96B3-4C049BE454B2}" type="pres">
      <dgm:prSet presAssocID="{A85D8854-B84B-4566-AACB-FD28356D481D}" presName="compNode" presStyleCnt="0"/>
      <dgm:spPr/>
    </dgm:pt>
    <dgm:pt modelId="{3069BCC5-74D1-4D45-B55F-81754FB6F40A}" type="pres">
      <dgm:prSet presAssocID="{A85D8854-B84B-4566-AACB-FD28356D481D}" presName="iconBgRect" presStyleLbl="bgShp" presStyleIdx="3" presStyleCnt="4"/>
      <dgm:spPr/>
    </dgm:pt>
    <dgm:pt modelId="{CCBDD0C3-AF3C-4A56-B6D8-95CB462E2C80}" type="pres">
      <dgm:prSet presAssocID="{A85D8854-B84B-4566-AACB-FD28356D481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49843C29-A66A-4746-B972-A0E9283CA930}" type="pres">
      <dgm:prSet presAssocID="{A85D8854-B84B-4566-AACB-FD28356D481D}" presName="spaceRect" presStyleCnt="0"/>
      <dgm:spPr/>
    </dgm:pt>
    <dgm:pt modelId="{AD2DD31F-BE7E-412D-ABD5-7B6348BAFB37}" type="pres">
      <dgm:prSet presAssocID="{A85D8854-B84B-4566-AACB-FD28356D481D}" presName="textRect" presStyleLbl="revTx" presStyleIdx="3" presStyleCnt="4">
        <dgm:presLayoutVars>
          <dgm:chMax val="1"/>
          <dgm:chPref val="1"/>
        </dgm:presLayoutVars>
      </dgm:prSet>
      <dgm:spPr/>
    </dgm:pt>
  </dgm:ptLst>
  <dgm:cxnLst>
    <dgm:cxn modelId="{92A42D15-A54A-4BDE-BA00-F3171709964C}" srcId="{14E80116-5744-4927-B71A-BE6B1793D529}" destId="{8EF88976-7D8C-4AA4-B55C-5C9845E5D9D2}" srcOrd="2" destOrd="0" parTransId="{5BD38DBC-4B8D-4113-A69E-E71FE06CD5EE}" sibTransId="{E1035BC7-E95D-4C6F-B1FD-545928ED3F6D}"/>
    <dgm:cxn modelId="{7968B437-62AB-4706-8F1F-4C11D0D31A4D}" type="presOf" srcId="{A64E9F45-583C-4F0A-A422-8176F5C9EDCF}" destId="{9D979AEF-48FE-4678-8E76-7A24C1EE51EB}" srcOrd="0" destOrd="0" presId="urn:microsoft.com/office/officeart/2018/2/layout/IconCircleList"/>
    <dgm:cxn modelId="{9ED10448-7CF3-4324-81E9-9B31943E35AF}" type="presOf" srcId="{2A619C62-3D2F-4F7D-91A3-48392EBB5945}" destId="{8307C835-D48B-47D2-88EA-44E567F3A4E2}" srcOrd="0" destOrd="0" presId="urn:microsoft.com/office/officeart/2018/2/layout/IconCircleList"/>
    <dgm:cxn modelId="{FB569855-097E-4F50-85FB-AB6D3BC9651E}" srcId="{14E80116-5744-4927-B71A-BE6B1793D529}" destId="{4A9E2FDC-7F14-495C-B5B0-CF3288A3CEF3}" srcOrd="0" destOrd="0" parTransId="{222E858E-F9EB-4018-8F1B-A0143C58206E}" sibTransId="{5F5A5915-7836-40F4-B691-4BA0CAF0BF9A}"/>
    <dgm:cxn modelId="{4017B65A-7003-473F-8692-E9612E1E656D}" srcId="{14E80116-5744-4927-B71A-BE6B1793D529}" destId="{A85D8854-B84B-4566-AACB-FD28356D481D}" srcOrd="3" destOrd="0" parTransId="{43A99CC9-77DC-469E-B4CB-1AAFF5D265F7}" sibTransId="{A18B8C6D-FA95-462C-89B4-8F30A5A0E6F9}"/>
    <dgm:cxn modelId="{8B05955D-6097-424C-A1EF-6CB283F9B681}" type="presOf" srcId="{8EF88976-7D8C-4AA4-B55C-5C9845E5D9D2}" destId="{7AE5057E-7397-445C-8049-547272711326}" srcOrd="0" destOrd="0" presId="urn:microsoft.com/office/officeart/2018/2/layout/IconCircleList"/>
    <dgm:cxn modelId="{F7596166-2E6B-4192-941B-57E427C3B5ED}" type="presOf" srcId="{14E80116-5744-4927-B71A-BE6B1793D529}" destId="{9F2CD0D1-33A3-40D9-8DE6-11733E0299B9}" srcOrd="0" destOrd="0" presId="urn:microsoft.com/office/officeart/2018/2/layout/IconCircleList"/>
    <dgm:cxn modelId="{0BC22774-E5BC-4147-A416-8B9A0D8F33ED}" type="presOf" srcId="{5F5A5915-7836-40F4-B691-4BA0CAF0BF9A}" destId="{B889BF5B-FF8B-4801-92E5-01B6A70C98A6}" srcOrd="0" destOrd="0" presId="urn:microsoft.com/office/officeart/2018/2/layout/IconCircleList"/>
    <dgm:cxn modelId="{77E5857D-9BE9-404F-9760-7DEC842D7612}" type="presOf" srcId="{E1035BC7-E95D-4C6F-B1FD-545928ED3F6D}" destId="{9CA333B5-F309-4563-83EF-732F97BDB5F8}" srcOrd="0" destOrd="0" presId="urn:microsoft.com/office/officeart/2018/2/layout/IconCircleList"/>
    <dgm:cxn modelId="{76113F8A-1629-4B93-9E6D-F5F7D6F56B25}" srcId="{14E80116-5744-4927-B71A-BE6B1793D529}" destId="{2A619C62-3D2F-4F7D-91A3-48392EBB5945}" srcOrd="1" destOrd="0" parTransId="{0C4E8D59-E25B-4BDB-9EBD-A745380BE451}" sibTransId="{A64E9F45-583C-4F0A-A422-8176F5C9EDCF}"/>
    <dgm:cxn modelId="{DE6E5DAC-050B-4D5B-8373-EDA649B2C2E6}" type="presOf" srcId="{A85D8854-B84B-4566-AACB-FD28356D481D}" destId="{AD2DD31F-BE7E-412D-ABD5-7B6348BAFB37}" srcOrd="0" destOrd="0" presId="urn:microsoft.com/office/officeart/2018/2/layout/IconCircleList"/>
    <dgm:cxn modelId="{FA9236F7-858B-4FCE-8C56-DF8A3EBD76E9}" type="presOf" srcId="{4A9E2FDC-7F14-495C-B5B0-CF3288A3CEF3}" destId="{23E54F0A-D60D-484D-938F-72392575C4C9}" srcOrd="0" destOrd="0" presId="urn:microsoft.com/office/officeart/2018/2/layout/IconCircleList"/>
    <dgm:cxn modelId="{A7FC99AB-A3B5-4B3A-A4FB-32FC8821EFBD}" type="presParOf" srcId="{9F2CD0D1-33A3-40D9-8DE6-11733E0299B9}" destId="{7EE822C6-4352-4966-804B-5AEADAA855F7}" srcOrd="0" destOrd="0" presId="urn:microsoft.com/office/officeart/2018/2/layout/IconCircleList"/>
    <dgm:cxn modelId="{AC843C4A-1B2E-4F25-B76E-FE57AE3A1696}" type="presParOf" srcId="{7EE822C6-4352-4966-804B-5AEADAA855F7}" destId="{A956CD8B-93FB-4652-8E28-18B3CAD89325}" srcOrd="0" destOrd="0" presId="urn:microsoft.com/office/officeart/2018/2/layout/IconCircleList"/>
    <dgm:cxn modelId="{0EEF2664-3B06-4032-BCFE-2235A8525C00}" type="presParOf" srcId="{A956CD8B-93FB-4652-8E28-18B3CAD89325}" destId="{82A9785E-8C07-4E79-8D75-31DBC08F328C}" srcOrd="0" destOrd="0" presId="urn:microsoft.com/office/officeart/2018/2/layout/IconCircleList"/>
    <dgm:cxn modelId="{011DA988-FD22-4F66-8A72-EF0406AA6518}" type="presParOf" srcId="{A956CD8B-93FB-4652-8E28-18B3CAD89325}" destId="{9D35CD1A-15C7-471F-A2A5-6CAA8454C581}" srcOrd="1" destOrd="0" presId="urn:microsoft.com/office/officeart/2018/2/layout/IconCircleList"/>
    <dgm:cxn modelId="{F92B9E44-A721-4D00-9B9F-11CAECA8B996}" type="presParOf" srcId="{A956CD8B-93FB-4652-8E28-18B3CAD89325}" destId="{4528F784-1048-4912-AA46-05B61EF2B901}" srcOrd="2" destOrd="0" presId="urn:microsoft.com/office/officeart/2018/2/layout/IconCircleList"/>
    <dgm:cxn modelId="{0E0B9501-CD89-40CA-B2FE-C0805B98BF17}" type="presParOf" srcId="{A956CD8B-93FB-4652-8E28-18B3CAD89325}" destId="{23E54F0A-D60D-484D-938F-72392575C4C9}" srcOrd="3" destOrd="0" presId="urn:microsoft.com/office/officeart/2018/2/layout/IconCircleList"/>
    <dgm:cxn modelId="{27655F33-E660-4DAF-A8A1-753B0735F212}" type="presParOf" srcId="{7EE822C6-4352-4966-804B-5AEADAA855F7}" destId="{B889BF5B-FF8B-4801-92E5-01B6A70C98A6}" srcOrd="1" destOrd="0" presId="urn:microsoft.com/office/officeart/2018/2/layout/IconCircleList"/>
    <dgm:cxn modelId="{6DD94312-CC69-48A7-8822-5FFC58D5873F}" type="presParOf" srcId="{7EE822C6-4352-4966-804B-5AEADAA855F7}" destId="{FD45D94C-4405-4E82-88C9-6CFE661EABEF}" srcOrd="2" destOrd="0" presId="urn:microsoft.com/office/officeart/2018/2/layout/IconCircleList"/>
    <dgm:cxn modelId="{8B9C7B9C-4C96-4454-8549-AFD5026D64D6}" type="presParOf" srcId="{FD45D94C-4405-4E82-88C9-6CFE661EABEF}" destId="{72843C38-0428-4DE0-B2A5-890B97DA7AC2}" srcOrd="0" destOrd="0" presId="urn:microsoft.com/office/officeart/2018/2/layout/IconCircleList"/>
    <dgm:cxn modelId="{FE8B4D1A-0450-482C-B2CE-4F88077F3324}" type="presParOf" srcId="{FD45D94C-4405-4E82-88C9-6CFE661EABEF}" destId="{C316764F-B1DE-4410-8375-6BC61059D57D}" srcOrd="1" destOrd="0" presId="urn:microsoft.com/office/officeart/2018/2/layout/IconCircleList"/>
    <dgm:cxn modelId="{D8194A21-1CB9-466D-A19E-2BE9D80C4BE5}" type="presParOf" srcId="{FD45D94C-4405-4E82-88C9-6CFE661EABEF}" destId="{8DF888E4-C7CC-403B-A115-212F8728592C}" srcOrd="2" destOrd="0" presId="urn:microsoft.com/office/officeart/2018/2/layout/IconCircleList"/>
    <dgm:cxn modelId="{4C568865-C6F6-4ED6-9999-23D62ECD611D}" type="presParOf" srcId="{FD45D94C-4405-4E82-88C9-6CFE661EABEF}" destId="{8307C835-D48B-47D2-88EA-44E567F3A4E2}" srcOrd="3" destOrd="0" presId="urn:microsoft.com/office/officeart/2018/2/layout/IconCircleList"/>
    <dgm:cxn modelId="{ADA98EA6-A9B5-43CF-9D54-0531F4980B67}" type="presParOf" srcId="{7EE822C6-4352-4966-804B-5AEADAA855F7}" destId="{9D979AEF-48FE-4678-8E76-7A24C1EE51EB}" srcOrd="3" destOrd="0" presId="urn:microsoft.com/office/officeart/2018/2/layout/IconCircleList"/>
    <dgm:cxn modelId="{11D17421-3706-48B0-9189-0562D315AE2D}" type="presParOf" srcId="{7EE822C6-4352-4966-804B-5AEADAA855F7}" destId="{BA1A51D0-FEF1-45A9-853B-16960BC33C5F}" srcOrd="4" destOrd="0" presId="urn:microsoft.com/office/officeart/2018/2/layout/IconCircleList"/>
    <dgm:cxn modelId="{FCD724A2-795D-45DA-851D-730489C5E667}" type="presParOf" srcId="{BA1A51D0-FEF1-45A9-853B-16960BC33C5F}" destId="{66F9547C-AA21-45E9-8AD0-D41614BE58BB}" srcOrd="0" destOrd="0" presId="urn:microsoft.com/office/officeart/2018/2/layout/IconCircleList"/>
    <dgm:cxn modelId="{79EE44AD-A13B-4B02-98AF-4A205FF752B6}" type="presParOf" srcId="{BA1A51D0-FEF1-45A9-853B-16960BC33C5F}" destId="{ED649368-FA57-4898-937F-3FD7E563ACC7}" srcOrd="1" destOrd="0" presId="urn:microsoft.com/office/officeart/2018/2/layout/IconCircleList"/>
    <dgm:cxn modelId="{731BC49B-B229-4A4C-813C-8A7163D1FB0C}" type="presParOf" srcId="{BA1A51D0-FEF1-45A9-853B-16960BC33C5F}" destId="{2D66B47D-37A8-40AD-AA2A-6A40CE9DE60A}" srcOrd="2" destOrd="0" presId="urn:microsoft.com/office/officeart/2018/2/layout/IconCircleList"/>
    <dgm:cxn modelId="{FE867B19-4D58-4570-B458-DCCE2D8F1084}" type="presParOf" srcId="{BA1A51D0-FEF1-45A9-853B-16960BC33C5F}" destId="{7AE5057E-7397-445C-8049-547272711326}" srcOrd="3" destOrd="0" presId="urn:microsoft.com/office/officeart/2018/2/layout/IconCircleList"/>
    <dgm:cxn modelId="{AD29C41A-BFD5-4A74-865B-ADF38AACA836}" type="presParOf" srcId="{7EE822C6-4352-4966-804B-5AEADAA855F7}" destId="{9CA333B5-F309-4563-83EF-732F97BDB5F8}" srcOrd="5" destOrd="0" presId="urn:microsoft.com/office/officeart/2018/2/layout/IconCircleList"/>
    <dgm:cxn modelId="{0321896F-E63C-4709-9C2A-750007A2095D}" type="presParOf" srcId="{7EE822C6-4352-4966-804B-5AEADAA855F7}" destId="{BF998AF4-0C08-4168-96B3-4C049BE454B2}" srcOrd="6" destOrd="0" presId="urn:microsoft.com/office/officeart/2018/2/layout/IconCircleList"/>
    <dgm:cxn modelId="{57BD422A-C86C-46A7-BB6E-88FBC1DB905D}" type="presParOf" srcId="{BF998AF4-0C08-4168-96B3-4C049BE454B2}" destId="{3069BCC5-74D1-4D45-B55F-81754FB6F40A}" srcOrd="0" destOrd="0" presId="urn:microsoft.com/office/officeart/2018/2/layout/IconCircleList"/>
    <dgm:cxn modelId="{61604477-74A6-4579-8499-23EFE5EF8686}" type="presParOf" srcId="{BF998AF4-0C08-4168-96B3-4C049BE454B2}" destId="{CCBDD0C3-AF3C-4A56-B6D8-95CB462E2C80}" srcOrd="1" destOrd="0" presId="urn:microsoft.com/office/officeart/2018/2/layout/IconCircleList"/>
    <dgm:cxn modelId="{D22CEDC5-A45F-404F-B3C0-2A757C7F3953}" type="presParOf" srcId="{BF998AF4-0C08-4168-96B3-4C049BE454B2}" destId="{49843C29-A66A-4746-B972-A0E9283CA930}" srcOrd="2" destOrd="0" presId="urn:microsoft.com/office/officeart/2018/2/layout/IconCircleList"/>
    <dgm:cxn modelId="{748ADE22-FD18-44A3-AEB3-5BB77A6D8CBB}" type="presParOf" srcId="{BF998AF4-0C08-4168-96B3-4C049BE454B2}" destId="{AD2DD31F-BE7E-412D-ABD5-7B6348BAFB37}"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EF069C2-7C22-4DB3-BE94-0D97C6981B22}" type="doc">
      <dgm:prSet loTypeId="urn:microsoft.com/office/officeart/2005/8/layout/hProcess9" loCatId="process" qsTypeId="urn:microsoft.com/office/officeart/2005/8/quickstyle/simple1" qsCatId="simple" csTypeId="urn:microsoft.com/office/officeart/2005/8/colors/accent1_2" csCatId="accent1" phldr="1"/>
      <dgm:spPr/>
    </dgm:pt>
    <dgm:pt modelId="{8386C18F-3359-4737-B263-464C3655756D}">
      <dgm:prSet phldrT="[Text]" custT="1"/>
      <dgm:spPr/>
      <dgm:t>
        <a:bodyPr/>
        <a:lstStyle/>
        <a:p>
          <a:r>
            <a:rPr lang="en-GB" sz="1800" b="0" i="0" dirty="0">
              <a:latin typeface="Gill Sans MT" panose="020B0502020104020203" pitchFamily="34" charset="77"/>
            </a:rPr>
            <a:t>1. Observation and information </a:t>
          </a:r>
        </a:p>
      </dgm:t>
    </dgm:pt>
    <dgm:pt modelId="{F4B37425-1D2A-4F0A-B689-41C0EB865201}" type="parTrans" cxnId="{5EAC50E7-66B0-46A4-A90B-9DEC723CA107}">
      <dgm:prSet/>
      <dgm:spPr/>
      <dgm:t>
        <a:bodyPr/>
        <a:lstStyle/>
        <a:p>
          <a:endParaRPr lang="en-GB" sz="1600"/>
        </a:p>
      </dgm:t>
    </dgm:pt>
    <dgm:pt modelId="{AB9717A0-9885-4C9E-9DFE-F7E6B92EFBBD}" type="sibTrans" cxnId="{5EAC50E7-66B0-46A4-A90B-9DEC723CA107}">
      <dgm:prSet/>
      <dgm:spPr/>
      <dgm:t>
        <a:bodyPr/>
        <a:lstStyle/>
        <a:p>
          <a:endParaRPr lang="en-GB" sz="1600"/>
        </a:p>
      </dgm:t>
    </dgm:pt>
    <dgm:pt modelId="{2ECE7D4F-23B4-463C-8271-24CC163122B3}">
      <dgm:prSet phldrT="[Text]" custT="1"/>
      <dgm:spPr/>
      <dgm:t>
        <a:bodyPr/>
        <a:lstStyle/>
        <a:p>
          <a:r>
            <a:rPr lang="en-GB" sz="1800" b="0" i="0" dirty="0">
              <a:latin typeface="Gill Sans MT" panose="020B0502020104020203" pitchFamily="34" charset="77"/>
            </a:rPr>
            <a:t>4. Take responsibility</a:t>
          </a:r>
        </a:p>
      </dgm:t>
    </dgm:pt>
    <dgm:pt modelId="{126AA0CC-B07F-46E2-93E9-98EABDB8B88E}" type="parTrans" cxnId="{DC4D6E77-5458-4D28-B554-A2FCCFCB47CE}">
      <dgm:prSet/>
      <dgm:spPr/>
      <dgm:t>
        <a:bodyPr/>
        <a:lstStyle/>
        <a:p>
          <a:endParaRPr lang="en-GB" sz="1600"/>
        </a:p>
      </dgm:t>
    </dgm:pt>
    <dgm:pt modelId="{B6FEDD6B-1A7D-4273-B339-B7D2CFE84A28}" type="sibTrans" cxnId="{DC4D6E77-5458-4D28-B554-A2FCCFCB47CE}">
      <dgm:prSet/>
      <dgm:spPr/>
      <dgm:t>
        <a:bodyPr/>
        <a:lstStyle/>
        <a:p>
          <a:endParaRPr lang="en-GB" sz="1600"/>
        </a:p>
      </dgm:t>
    </dgm:pt>
    <dgm:pt modelId="{A6DEBBCE-35A8-4B84-8F04-18838FC98B32}">
      <dgm:prSet phldrT="[Text]" custT="1"/>
      <dgm:spPr/>
      <dgm:t>
        <a:bodyPr/>
        <a:lstStyle/>
        <a:p>
          <a:r>
            <a:rPr lang="en-GB" sz="1800" b="0" i="0" dirty="0">
              <a:latin typeface="Gill Sans MT" panose="020B0502020104020203" pitchFamily="34" charset="77"/>
            </a:rPr>
            <a:t>2. Supported application of learning </a:t>
          </a:r>
        </a:p>
      </dgm:t>
    </dgm:pt>
    <dgm:pt modelId="{684196E2-F7F0-4D35-AF56-B4695BF0627C}" type="sibTrans" cxnId="{74B990B2-247B-4691-8F1B-5CD3072A91D6}">
      <dgm:prSet/>
      <dgm:spPr/>
      <dgm:t>
        <a:bodyPr/>
        <a:lstStyle/>
        <a:p>
          <a:endParaRPr lang="en-GB" sz="1600"/>
        </a:p>
      </dgm:t>
    </dgm:pt>
    <dgm:pt modelId="{6725D649-07FC-4264-AB2C-35A4A295CFAA}" type="parTrans" cxnId="{74B990B2-247B-4691-8F1B-5CD3072A91D6}">
      <dgm:prSet/>
      <dgm:spPr/>
      <dgm:t>
        <a:bodyPr/>
        <a:lstStyle/>
        <a:p>
          <a:endParaRPr lang="en-GB" sz="1600"/>
        </a:p>
      </dgm:t>
    </dgm:pt>
    <dgm:pt modelId="{2A187484-3743-47BA-BFE0-6FFC2B0C477D}">
      <dgm:prSet custT="1"/>
      <dgm:spPr/>
      <dgm:t>
        <a:bodyPr/>
        <a:lstStyle/>
        <a:p>
          <a:r>
            <a:rPr lang="en-GB" sz="1800" b="0" i="0" dirty="0">
              <a:latin typeface="Gill Sans MT" panose="020B0502020104020203" pitchFamily="34" charset="77"/>
            </a:rPr>
            <a:t>3. Take a lead</a:t>
          </a:r>
        </a:p>
      </dgm:t>
    </dgm:pt>
    <dgm:pt modelId="{28654773-A05E-4C6A-A01B-B9C68FB119DF}" type="parTrans" cxnId="{8D5D4C13-9C98-4D34-AD15-74F7DC6204BB}">
      <dgm:prSet/>
      <dgm:spPr/>
      <dgm:t>
        <a:bodyPr/>
        <a:lstStyle/>
        <a:p>
          <a:endParaRPr lang="en-GB" sz="1600"/>
        </a:p>
      </dgm:t>
    </dgm:pt>
    <dgm:pt modelId="{0655DC61-93DF-449B-87BE-6C2AB91A220A}" type="sibTrans" cxnId="{8D5D4C13-9C98-4D34-AD15-74F7DC6204BB}">
      <dgm:prSet/>
      <dgm:spPr/>
      <dgm:t>
        <a:bodyPr/>
        <a:lstStyle/>
        <a:p>
          <a:endParaRPr lang="en-GB" sz="1600"/>
        </a:p>
      </dgm:t>
    </dgm:pt>
    <dgm:pt modelId="{F58AE8BF-6B4E-4DE6-B7C7-B078969BB4FE}" type="pres">
      <dgm:prSet presAssocID="{1EF069C2-7C22-4DB3-BE94-0D97C6981B22}" presName="CompostProcess" presStyleCnt="0">
        <dgm:presLayoutVars>
          <dgm:dir/>
          <dgm:resizeHandles val="exact"/>
        </dgm:presLayoutVars>
      </dgm:prSet>
      <dgm:spPr/>
    </dgm:pt>
    <dgm:pt modelId="{E87444C6-1EAF-49AE-A5C5-F5CEDE5F45ED}" type="pres">
      <dgm:prSet presAssocID="{1EF069C2-7C22-4DB3-BE94-0D97C6981B22}" presName="arrow" presStyleLbl="bgShp" presStyleIdx="0" presStyleCnt="1"/>
      <dgm:spPr/>
    </dgm:pt>
    <dgm:pt modelId="{8A67A6C6-4C22-431E-9538-B8362050C005}" type="pres">
      <dgm:prSet presAssocID="{1EF069C2-7C22-4DB3-BE94-0D97C6981B22}" presName="linearProcess" presStyleCnt="0"/>
      <dgm:spPr/>
    </dgm:pt>
    <dgm:pt modelId="{E7B73D46-3381-4FF8-A113-FF3C8A0B72A4}" type="pres">
      <dgm:prSet presAssocID="{8386C18F-3359-4737-B263-464C3655756D}" presName="textNode" presStyleLbl="node1" presStyleIdx="0" presStyleCnt="4">
        <dgm:presLayoutVars>
          <dgm:bulletEnabled val="1"/>
        </dgm:presLayoutVars>
      </dgm:prSet>
      <dgm:spPr/>
    </dgm:pt>
    <dgm:pt modelId="{11EA2EB4-84BF-4145-B36C-59836CF0E27F}" type="pres">
      <dgm:prSet presAssocID="{AB9717A0-9885-4C9E-9DFE-F7E6B92EFBBD}" presName="sibTrans" presStyleCnt="0"/>
      <dgm:spPr/>
    </dgm:pt>
    <dgm:pt modelId="{9FC2A85E-AF40-4A49-AD10-2DE35A26C07F}" type="pres">
      <dgm:prSet presAssocID="{A6DEBBCE-35A8-4B84-8F04-18838FC98B32}" presName="textNode" presStyleLbl="node1" presStyleIdx="1" presStyleCnt="4">
        <dgm:presLayoutVars>
          <dgm:bulletEnabled val="1"/>
        </dgm:presLayoutVars>
      </dgm:prSet>
      <dgm:spPr/>
    </dgm:pt>
    <dgm:pt modelId="{BF58934D-E835-45C2-9136-F44D49D46579}" type="pres">
      <dgm:prSet presAssocID="{684196E2-F7F0-4D35-AF56-B4695BF0627C}" presName="sibTrans" presStyleCnt="0"/>
      <dgm:spPr/>
    </dgm:pt>
    <dgm:pt modelId="{999BDF69-008C-4BC6-9D94-4E967228063A}" type="pres">
      <dgm:prSet presAssocID="{2A187484-3743-47BA-BFE0-6FFC2B0C477D}" presName="textNode" presStyleLbl="node1" presStyleIdx="2" presStyleCnt="4">
        <dgm:presLayoutVars>
          <dgm:bulletEnabled val="1"/>
        </dgm:presLayoutVars>
      </dgm:prSet>
      <dgm:spPr/>
    </dgm:pt>
    <dgm:pt modelId="{D9ABBB8D-9A08-4156-BC33-6D6CC75C6814}" type="pres">
      <dgm:prSet presAssocID="{0655DC61-93DF-449B-87BE-6C2AB91A220A}" presName="sibTrans" presStyleCnt="0"/>
      <dgm:spPr/>
    </dgm:pt>
    <dgm:pt modelId="{A7EEAF05-D244-4EAE-B552-66EE45445DE1}" type="pres">
      <dgm:prSet presAssocID="{2ECE7D4F-23B4-463C-8271-24CC163122B3}" presName="textNode" presStyleLbl="node1" presStyleIdx="3" presStyleCnt="4">
        <dgm:presLayoutVars>
          <dgm:bulletEnabled val="1"/>
        </dgm:presLayoutVars>
      </dgm:prSet>
      <dgm:spPr/>
    </dgm:pt>
  </dgm:ptLst>
  <dgm:cxnLst>
    <dgm:cxn modelId="{8D5D4C13-9C98-4D34-AD15-74F7DC6204BB}" srcId="{1EF069C2-7C22-4DB3-BE94-0D97C6981B22}" destId="{2A187484-3743-47BA-BFE0-6FFC2B0C477D}" srcOrd="2" destOrd="0" parTransId="{28654773-A05E-4C6A-A01B-B9C68FB119DF}" sibTransId="{0655DC61-93DF-449B-87BE-6C2AB91A220A}"/>
    <dgm:cxn modelId="{ECEAE519-EFCA-4491-BC35-E21D6041F207}" type="presOf" srcId="{1EF069C2-7C22-4DB3-BE94-0D97C6981B22}" destId="{F58AE8BF-6B4E-4DE6-B7C7-B078969BB4FE}" srcOrd="0" destOrd="0" presId="urn:microsoft.com/office/officeart/2005/8/layout/hProcess9"/>
    <dgm:cxn modelId="{23DB4924-923F-4FA6-8452-A961F807BBD6}" type="presOf" srcId="{2ECE7D4F-23B4-463C-8271-24CC163122B3}" destId="{A7EEAF05-D244-4EAE-B552-66EE45445DE1}" srcOrd="0" destOrd="0" presId="urn:microsoft.com/office/officeart/2005/8/layout/hProcess9"/>
    <dgm:cxn modelId="{562ED037-A992-40BD-8301-75DF9B931F2F}" type="presOf" srcId="{2A187484-3743-47BA-BFE0-6FFC2B0C477D}" destId="{999BDF69-008C-4BC6-9D94-4E967228063A}" srcOrd="0" destOrd="0" presId="urn:microsoft.com/office/officeart/2005/8/layout/hProcess9"/>
    <dgm:cxn modelId="{3CC59F64-DAA7-43A4-8843-7DBDFCC3E80C}" type="presOf" srcId="{A6DEBBCE-35A8-4B84-8F04-18838FC98B32}" destId="{9FC2A85E-AF40-4A49-AD10-2DE35A26C07F}" srcOrd="0" destOrd="0" presId="urn:microsoft.com/office/officeart/2005/8/layout/hProcess9"/>
    <dgm:cxn modelId="{DC4D6E77-5458-4D28-B554-A2FCCFCB47CE}" srcId="{1EF069C2-7C22-4DB3-BE94-0D97C6981B22}" destId="{2ECE7D4F-23B4-463C-8271-24CC163122B3}" srcOrd="3" destOrd="0" parTransId="{126AA0CC-B07F-46E2-93E9-98EABDB8B88E}" sibTransId="{B6FEDD6B-1A7D-4273-B339-B7D2CFE84A28}"/>
    <dgm:cxn modelId="{74B990B2-247B-4691-8F1B-5CD3072A91D6}" srcId="{1EF069C2-7C22-4DB3-BE94-0D97C6981B22}" destId="{A6DEBBCE-35A8-4B84-8F04-18838FC98B32}" srcOrd="1" destOrd="0" parTransId="{6725D649-07FC-4264-AB2C-35A4A295CFAA}" sibTransId="{684196E2-F7F0-4D35-AF56-B4695BF0627C}"/>
    <dgm:cxn modelId="{5EAC50E7-66B0-46A4-A90B-9DEC723CA107}" srcId="{1EF069C2-7C22-4DB3-BE94-0D97C6981B22}" destId="{8386C18F-3359-4737-B263-464C3655756D}" srcOrd="0" destOrd="0" parTransId="{F4B37425-1D2A-4F0A-B689-41C0EB865201}" sibTransId="{AB9717A0-9885-4C9E-9DFE-F7E6B92EFBBD}"/>
    <dgm:cxn modelId="{BD2EF7FA-7327-4524-A79D-EAAFFD2934D6}" type="presOf" srcId="{8386C18F-3359-4737-B263-464C3655756D}" destId="{E7B73D46-3381-4FF8-A113-FF3C8A0B72A4}" srcOrd="0" destOrd="0" presId="urn:microsoft.com/office/officeart/2005/8/layout/hProcess9"/>
    <dgm:cxn modelId="{79F75964-7DCD-45C2-9185-D89BDA6F2F6D}" type="presParOf" srcId="{F58AE8BF-6B4E-4DE6-B7C7-B078969BB4FE}" destId="{E87444C6-1EAF-49AE-A5C5-F5CEDE5F45ED}" srcOrd="0" destOrd="0" presId="urn:microsoft.com/office/officeart/2005/8/layout/hProcess9"/>
    <dgm:cxn modelId="{A40F9158-4B20-495D-BFF1-562036EED8E1}" type="presParOf" srcId="{F58AE8BF-6B4E-4DE6-B7C7-B078969BB4FE}" destId="{8A67A6C6-4C22-431E-9538-B8362050C005}" srcOrd="1" destOrd="0" presId="urn:microsoft.com/office/officeart/2005/8/layout/hProcess9"/>
    <dgm:cxn modelId="{4FDAA0A1-1EA4-4ACF-9E2C-96A8DC1BB919}" type="presParOf" srcId="{8A67A6C6-4C22-431E-9538-B8362050C005}" destId="{E7B73D46-3381-4FF8-A113-FF3C8A0B72A4}" srcOrd="0" destOrd="0" presId="urn:microsoft.com/office/officeart/2005/8/layout/hProcess9"/>
    <dgm:cxn modelId="{F3287D2D-0981-4AC2-AD61-4A23D8E410B8}" type="presParOf" srcId="{8A67A6C6-4C22-431E-9538-B8362050C005}" destId="{11EA2EB4-84BF-4145-B36C-59836CF0E27F}" srcOrd="1" destOrd="0" presId="urn:microsoft.com/office/officeart/2005/8/layout/hProcess9"/>
    <dgm:cxn modelId="{23325C8D-F308-4380-9C99-6645F3B75351}" type="presParOf" srcId="{8A67A6C6-4C22-431E-9538-B8362050C005}" destId="{9FC2A85E-AF40-4A49-AD10-2DE35A26C07F}" srcOrd="2" destOrd="0" presId="urn:microsoft.com/office/officeart/2005/8/layout/hProcess9"/>
    <dgm:cxn modelId="{3D1F9CA0-F2AC-44A6-B267-0754D7CA9FCB}" type="presParOf" srcId="{8A67A6C6-4C22-431E-9538-B8362050C005}" destId="{BF58934D-E835-45C2-9136-F44D49D46579}" srcOrd="3" destOrd="0" presId="urn:microsoft.com/office/officeart/2005/8/layout/hProcess9"/>
    <dgm:cxn modelId="{DDB9BF45-A69B-4C27-A856-3AA874C726E2}" type="presParOf" srcId="{8A67A6C6-4C22-431E-9538-B8362050C005}" destId="{999BDF69-008C-4BC6-9D94-4E967228063A}" srcOrd="4" destOrd="0" presId="urn:microsoft.com/office/officeart/2005/8/layout/hProcess9"/>
    <dgm:cxn modelId="{738AF341-7F09-45B7-AB17-8EF69500A4CE}" type="presParOf" srcId="{8A67A6C6-4C22-431E-9538-B8362050C005}" destId="{D9ABBB8D-9A08-4156-BC33-6D6CC75C6814}" srcOrd="5" destOrd="0" presId="urn:microsoft.com/office/officeart/2005/8/layout/hProcess9"/>
    <dgm:cxn modelId="{88C577C9-F37E-4669-BAD6-1344E308631F}" type="presParOf" srcId="{8A67A6C6-4C22-431E-9538-B8362050C005}" destId="{A7EEAF05-D244-4EAE-B552-66EE45445DE1}"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5D403424-E97C-484F-A2AE-01DD3097FF96}" type="doc">
      <dgm:prSet loTypeId="urn:microsoft.com/office/officeart/2018/5/layout/CenteredIconLabelDescription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116B20E-BFBC-4B9B-B6FF-EA950C3D1538}">
      <dgm:prSet custT="1"/>
      <dgm:spPr/>
      <dgm:t>
        <a:bodyPr/>
        <a:lstStyle/>
        <a:p>
          <a:pPr>
            <a:lnSpc>
              <a:spcPct val="100000"/>
            </a:lnSpc>
            <a:defRPr b="1"/>
          </a:pPr>
          <a:r>
            <a:rPr lang="en-GB" sz="2400" b="1" i="0" dirty="0">
              <a:latin typeface="Gill Sans MT" panose="020B0502020104020203" pitchFamily="34" charset="77"/>
            </a:rPr>
            <a:t>Research</a:t>
          </a:r>
          <a:endParaRPr lang="en-US" sz="2400" b="1" i="0" dirty="0">
            <a:latin typeface="Gill Sans MT" panose="020B0502020104020203" pitchFamily="34" charset="77"/>
          </a:endParaRPr>
        </a:p>
      </dgm:t>
    </dgm:pt>
    <dgm:pt modelId="{DEE4681E-BDE4-4F9F-89A8-1432DC2C02C4}" type="parTrans" cxnId="{BD10A4CE-97AD-49C1-B689-506380872699}">
      <dgm:prSet/>
      <dgm:spPr/>
      <dgm:t>
        <a:bodyPr/>
        <a:lstStyle/>
        <a:p>
          <a:endParaRPr lang="en-US"/>
        </a:p>
      </dgm:t>
    </dgm:pt>
    <dgm:pt modelId="{911794D2-CE66-4681-861E-1CAAFBCACFC5}" type="sibTrans" cxnId="{BD10A4CE-97AD-49C1-B689-506380872699}">
      <dgm:prSet/>
      <dgm:spPr/>
      <dgm:t>
        <a:bodyPr/>
        <a:lstStyle/>
        <a:p>
          <a:endParaRPr lang="en-US"/>
        </a:p>
      </dgm:t>
    </dgm:pt>
    <dgm:pt modelId="{AAF98708-A151-4D81-8C47-B669652123F7}">
      <dgm:prSet custT="1"/>
      <dgm:spPr/>
      <dgm:t>
        <a:bodyPr/>
        <a:lstStyle/>
        <a:p>
          <a:pPr>
            <a:lnSpc>
              <a:spcPct val="100000"/>
            </a:lnSpc>
          </a:pPr>
          <a:r>
            <a:rPr lang="en-GB" sz="2000" b="0" i="0">
              <a:latin typeface="Gill Sans MT" panose="020B0502020104020203" pitchFamily="34" charset="77"/>
            </a:rPr>
            <a:t>BHMA existing stuff</a:t>
          </a:r>
          <a:endParaRPr lang="en-US" sz="2000" b="0" i="0">
            <a:latin typeface="Gill Sans MT" panose="020B0502020104020203" pitchFamily="34" charset="77"/>
          </a:endParaRPr>
        </a:p>
      </dgm:t>
    </dgm:pt>
    <dgm:pt modelId="{08789420-0B30-4748-9CA3-78B4380F688F}" type="parTrans" cxnId="{45DA133E-54D5-4F6B-98CE-49E3940AE8BB}">
      <dgm:prSet/>
      <dgm:spPr/>
      <dgm:t>
        <a:bodyPr/>
        <a:lstStyle/>
        <a:p>
          <a:endParaRPr lang="en-US"/>
        </a:p>
      </dgm:t>
    </dgm:pt>
    <dgm:pt modelId="{C8B7AE0C-111E-42A5-B0AE-D2E53B4AE33C}" type="sibTrans" cxnId="{45DA133E-54D5-4F6B-98CE-49E3940AE8BB}">
      <dgm:prSet/>
      <dgm:spPr/>
      <dgm:t>
        <a:bodyPr/>
        <a:lstStyle/>
        <a:p>
          <a:endParaRPr lang="en-US"/>
        </a:p>
      </dgm:t>
    </dgm:pt>
    <dgm:pt modelId="{916D640B-25E7-4540-97F3-946033315B41}">
      <dgm:prSet custT="1"/>
      <dgm:spPr/>
      <dgm:t>
        <a:bodyPr/>
        <a:lstStyle/>
        <a:p>
          <a:pPr>
            <a:lnSpc>
              <a:spcPct val="100000"/>
            </a:lnSpc>
          </a:pPr>
          <a:r>
            <a:rPr lang="en-GB" sz="2000" b="0" i="0">
              <a:latin typeface="Gill Sans MT" panose="020B0502020104020203" pitchFamily="34" charset="77"/>
            </a:rPr>
            <a:t>Reference</a:t>
          </a:r>
          <a:endParaRPr lang="en-US" sz="2000" b="0" i="0">
            <a:latin typeface="Gill Sans MT" panose="020B0502020104020203" pitchFamily="34" charset="77"/>
          </a:endParaRPr>
        </a:p>
      </dgm:t>
    </dgm:pt>
    <dgm:pt modelId="{6BE8220B-B4E9-4465-A9E7-C3C1D54B522F}" type="parTrans" cxnId="{60D4C1FA-26A4-4B1E-A97D-1099E142817E}">
      <dgm:prSet/>
      <dgm:spPr/>
      <dgm:t>
        <a:bodyPr/>
        <a:lstStyle/>
        <a:p>
          <a:endParaRPr lang="en-US"/>
        </a:p>
      </dgm:t>
    </dgm:pt>
    <dgm:pt modelId="{77770279-6A22-4BF4-8AC2-0946F81BE8A0}" type="sibTrans" cxnId="{60D4C1FA-26A4-4B1E-A97D-1099E142817E}">
      <dgm:prSet/>
      <dgm:spPr/>
      <dgm:t>
        <a:bodyPr/>
        <a:lstStyle/>
        <a:p>
          <a:endParaRPr lang="en-US"/>
        </a:p>
      </dgm:t>
    </dgm:pt>
    <dgm:pt modelId="{D9DA044A-39AA-423C-A04D-98E66B9707C5}">
      <dgm:prSet custT="1"/>
      <dgm:spPr/>
      <dgm:t>
        <a:bodyPr/>
        <a:lstStyle/>
        <a:p>
          <a:pPr>
            <a:lnSpc>
              <a:spcPct val="100000"/>
            </a:lnSpc>
          </a:pPr>
          <a:r>
            <a:rPr lang="en-GB" sz="2000" b="0" i="0">
              <a:latin typeface="Gill Sans MT" panose="020B0502020104020203" pitchFamily="34" charset="77"/>
            </a:rPr>
            <a:t>Resources to support organisations</a:t>
          </a:r>
          <a:endParaRPr lang="en-US" sz="2000" b="0" i="0">
            <a:latin typeface="Gill Sans MT" panose="020B0502020104020203" pitchFamily="34" charset="77"/>
          </a:endParaRPr>
        </a:p>
      </dgm:t>
    </dgm:pt>
    <dgm:pt modelId="{C9CBBE72-EB68-4811-93B2-A1011BA7505C}" type="parTrans" cxnId="{3C10BFC1-E140-4E1A-B7DA-9994B0C34D99}">
      <dgm:prSet/>
      <dgm:spPr/>
      <dgm:t>
        <a:bodyPr/>
        <a:lstStyle/>
        <a:p>
          <a:endParaRPr lang="en-US"/>
        </a:p>
      </dgm:t>
    </dgm:pt>
    <dgm:pt modelId="{F6F1F73B-2946-42CA-9E88-7E05DA632E30}" type="sibTrans" cxnId="{3C10BFC1-E140-4E1A-B7DA-9994B0C34D99}">
      <dgm:prSet/>
      <dgm:spPr/>
      <dgm:t>
        <a:bodyPr/>
        <a:lstStyle/>
        <a:p>
          <a:endParaRPr lang="en-US"/>
        </a:p>
      </dgm:t>
    </dgm:pt>
    <dgm:pt modelId="{CC650BAC-82E6-41EC-94DF-FA91CD0BC88B}">
      <dgm:prSet custT="1"/>
      <dgm:spPr/>
      <dgm:t>
        <a:bodyPr/>
        <a:lstStyle/>
        <a:p>
          <a:pPr>
            <a:lnSpc>
              <a:spcPct val="100000"/>
            </a:lnSpc>
            <a:defRPr b="1"/>
          </a:pPr>
          <a:r>
            <a:rPr lang="en-GB" sz="2400" b="1" i="0" dirty="0">
              <a:latin typeface="Gill Sans MT" panose="020B0502020104020203" pitchFamily="34" charset="77"/>
            </a:rPr>
            <a:t>Resources</a:t>
          </a:r>
          <a:endParaRPr lang="en-US" sz="2000" b="1" i="0" dirty="0">
            <a:latin typeface="Gill Sans MT" panose="020B0502020104020203" pitchFamily="34" charset="77"/>
          </a:endParaRPr>
        </a:p>
      </dgm:t>
    </dgm:pt>
    <dgm:pt modelId="{BC0DC02F-CF97-46B7-A7F4-703F6D113EF1}" type="parTrans" cxnId="{CD89731D-A249-4F95-9F79-680B501E1125}">
      <dgm:prSet/>
      <dgm:spPr/>
      <dgm:t>
        <a:bodyPr/>
        <a:lstStyle/>
        <a:p>
          <a:endParaRPr lang="en-US"/>
        </a:p>
      </dgm:t>
    </dgm:pt>
    <dgm:pt modelId="{689DFAA3-0C2B-44DE-8474-D3234F95BB3C}" type="sibTrans" cxnId="{CD89731D-A249-4F95-9F79-680B501E1125}">
      <dgm:prSet/>
      <dgm:spPr/>
      <dgm:t>
        <a:bodyPr/>
        <a:lstStyle/>
        <a:p>
          <a:endParaRPr lang="en-US"/>
        </a:p>
      </dgm:t>
    </dgm:pt>
    <dgm:pt modelId="{BCDB597B-E91F-41A0-A5E1-845BE73F307F}">
      <dgm:prSet custT="1"/>
      <dgm:spPr/>
      <dgm:t>
        <a:bodyPr/>
        <a:lstStyle/>
        <a:p>
          <a:pPr>
            <a:lnSpc>
              <a:spcPct val="100000"/>
            </a:lnSpc>
          </a:pPr>
          <a:r>
            <a:rPr lang="en-GB" sz="2000" b="0" i="0">
              <a:latin typeface="Gill Sans MT" panose="020B0502020104020203" pitchFamily="34" charset="77"/>
            </a:rPr>
            <a:t>Recruitment</a:t>
          </a:r>
          <a:endParaRPr lang="en-US" sz="2000" b="0" i="0">
            <a:latin typeface="Gill Sans MT" panose="020B0502020104020203" pitchFamily="34" charset="77"/>
          </a:endParaRPr>
        </a:p>
      </dgm:t>
    </dgm:pt>
    <dgm:pt modelId="{33424775-66D9-461A-86FC-B0577F9AF86B}" type="parTrans" cxnId="{A56D4A2A-3B0B-4F0C-AA59-5C50E13CC4BB}">
      <dgm:prSet/>
      <dgm:spPr/>
      <dgm:t>
        <a:bodyPr/>
        <a:lstStyle/>
        <a:p>
          <a:endParaRPr lang="en-US"/>
        </a:p>
      </dgm:t>
    </dgm:pt>
    <dgm:pt modelId="{75B0230F-EBC3-4650-8AD2-133372073A7E}" type="sibTrans" cxnId="{A56D4A2A-3B0B-4F0C-AA59-5C50E13CC4BB}">
      <dgm:prSet/>
      <dgm:spPr/>
      <dgm:t>
        <a:bodyPr/>
        <a:lstStyle/>
        <a:p>
          <a:endParaRPr lang="en-US"/>
        </a:p>
      </dgm:t>
    </dgm:pt>
    <dgm:pt modelId="{E3F5E512-65FF-4499-9477-E81CAB5B7C44}">
      <dgm:prSet custT="1"/>
      <dgm:spPr/>
      <dgm:t>
        <a:bodyPr/>
        <a:lstStyle/>
        <a:p>
          <a:pPr>
            <a:lnSpc>
              <a:spcPct val="100000"/>
            </a:lnSpc>
          </a:pPr>
          <a:r>
            <a:rPr lang="en-GB" sz="2000" b="0" i="0">
              <a:latin typeface="Gill Sans MT" panose="020B0502020104020203" pitchFamily="34" charset="77"/>
            </a:rPr>
            <a:t>Induction</a:t>
          </a:r>
          <a:endParaRPr lang="en-US" sz="2000" b="0" i="0">
            <a:latin typeface="Gill Sans MT" panose="020B0502020104020203" pitchFamily="34" charset="77"/>
          </a:endParaRPr>
        </a:p>
      </dgm:t>
    </dgm:pt>
    <dgm:pt modelId="{3A899761-5932-4F5A-A0F8-1D60ED39EC51}" type="parTrans" cxnId="{C081DB61-08BF-470D-B4FD-B2F8B8D6FF1E}">
      <dgm:prSet/>
      <dgm:spPr/>
      <dgm:t>
        <a:bodyPr/>
        <a:lstStyle/>
        <a:p>
          <a:endParaRPr lang="en-US"/>
        </a:p>
      </dgm:t>
    </dgm:pt>
    <dgm:pt modelId="{C8C0392A-373C-429E-984A-D7D3BDBD4304}" type="sibTrans" cxnId="{C081DB61-08BF-470D-B4FD-B2F8B8D6FF1E}">
      <dgm:prSet/>
      <dgm:spPr/>
      <dgm:t>
        <a:bodyPr/>
        <a:lstStyle/>
        <a:p>
          <a:endParaRPr lang="en-US"/>
        </a:p>
      </dgm:t>
    </dgm:pt>
    <dgm:pt modelId="{FA46498F-ACCB-4B81-812F-37EC83326213}">
      <dgm:prSet custT="1"/>
      <dgm:spPr/>
      <dgm:t>
        <a:bodyPr/>
        <a:lstStyle/>
        <a:p>
          <a:pPr>
            <a:lnSpc>
              <a:spcPct val="100000"/>
            </a:lnSpc>
          </a:pPr>
          <a:r>
            <a:rPr lang="en-GB" sz="2000" b="0" i="0">
              <a:latin typeface="Gill Sans MT" panose="020B0502020104020203" pitchFamily="34" charset="77"/>
            </a:rPr>
            <a:t>Activities</a:t>
          </a:r>
          <a:endParaRPr lang="en-US" sz="2000" b="0" i="0">
            <a:latin typeface="Gill Sans MT" panose="020B0502020104020203" pitchFamily="34" charset="77"/>
          </a:endParaRPr>
        </a:p>
      </dgm:t>
    </dgm:pt>
    <dgm:pt modelId="{8905E286-E9ED-44AC-9836-FF21A1FFB259}" type="parTrans" cxnId="{6D8BD435-5845-46B9-9B97-82AA86AF4D0E}">
      <dgm:prSet/>
      <dgm:spPr/>
      <dgm:t>
        <a:bodyPr/>
        <a:lstStyle/>
        <a:p>
          <a:endParaRPr lang="en-US"/>
        </a:p>
      </dgm:t>
    </dgm:pt>
    <dgm:pt modelId="{B0F1FE38-3A61-4AF6-87B8-548CA5C3F747}" type="sibTrans" cxnId="{6D8BD435-5845-46B9-9B97-82AA86AF4D0E}">
      <dgm:prSet/>
      <dgm:spPr/>
      <dgm:t>
        <a:bodyPr/>
        <a:lstStyle/>
        <a:p>
          <a:endParaRPr lang="en-US"/>
        </a:p>
      </dgm:t>
    </dgm:pt>
    <dgm:pt modelId="{2B5D5C11-7CA0-4480-BC73-EAA5F7E926F6}">
      <dgm:prSet custT="1"/>
      <dgm:spPr/>
      <dgm:t>
        <a:bodyPr/>
        <a:lstStyle/>
        <a:p>
          <a:pPr>
            <a:lnSpc>
              <a:spcPct val="100000"/>
            </a:lnSpc>
          </a:pPr>
          <a:r>
            <a:rPr lang="en-GB" sz="2000" b="0" i="0">
              <a:latin typeface="Gill Sans MT" panose="020B0502020104020203" pitchFamily="34" charset="77"/>
            </a:rPr>
            <a:t>Performance management</a:t>
          </a:r>
          <a:endParaRPr lang="en-US" sz="2000" b="0" i="0">
            <a:latin typeface="Gill Sans MT" panose="020B0502020104020203" pitchFamily="34" charset="77"/>
          </a:endParaRPr>
        </a:p>
      </dgm:t>
    </dgm:pt>
    <dgm:pt modelId="{9A5F6D8F-8999-4B18-A3D2-2661D2BC6244}" type="parTrans" cxnId="{0E827119-40FE-4C42-B7EE-6F27258DC49C}">
      <dgm:prSet/>
      <dgm:spPr/>
      <dgm:t>
        <a:bodyPr/>
        <a:lstStyle/>
        <a:p>
          <a:endParaRPr lang="en-US"/>
        </a:p>
      </dgm:t>
    </dgm:pt>
    <dgm:pt modelId="{C3DA1D37-813F-400B-BC2E-DDCB727A041F}" type="sibTrans" cxnId="{0E827119-40FE-4C42-B7EE-6F27258DC49C}">
      <dgm:prSet/>
      <dgm:spPr/>
      <dgm:t>
        <a:bodyPr/>
        <a:lstStyle/>
        <a:p>
          <a:endParaRPr lang="en-US"/>
        </a:p>
      </dgm:t>
    </dgm:pt>
    <dgm:pt modelId="{1A6ED19F-05FE-46CE-93A5-E76029A3509D}" type="pres">
      <dgm:prSet presAssocID="{5D403424-E97C-484F-A2AE-01DD3097FF96}" presName="root" presStyleCnt="0">
        <dgm:presLayoutVars>
          <dgm:dir/>
          <dgm:resizeHandles val="exact"/>
        </dgm:presLayoutVars>
      </dgm:prSet>
      <dgm:spPr/>
    </dgm:pt>
    <dgm:pt modelId="{641F0C0C-E4DF-44F3-A930-C9697B6758D5}" type="pres">
      <dgm:prSet presAssocID="{1116B20E-BFBC-4B9B-B6FF-EA950C3D1538}" presName="compNode" presStyleCnt="0"/>
      <dgm:spPr/>
    </dgm:pt>
    <dgm:pt modelId="{57EAA1EF-541B-40B0-BB80-BE0ED5117BC1}" type="pres">
      <dgm:prSet presAssocID="{1116B20E-BFBC-4B9B-B6FF-EA950C3D153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7E501A8C-F03C-405E-BD7F-5F069430A329}" type="pres">
      <dgm:prSet presAssocID="{1116B20E-BFBC-4B9B-B6FF-EA950C3D1538}" presName="iconSpace" presStyleCnt="0"/>
      <dgm:spPr/>
    </dgm:pt>
    <dgm:pt modelId="{8E2AAF3F-2B55-40C0-B97E-92C39D65461C}" type="pres">
      <dgm:prSet presAssocID="{1116B20E-BFBC-4B9B-B6FF-EA950C3D1538}" presName="parTx" presStyleLbl="revTx" presStyleIdx="0" presStyleCnt="4">
        <dgm:presLayoutVars>
          <dgm:chMax val="0"/>
          <dgm:chPref val="0"/>
        </dgm:presLayoutVars>
      </dgm:prSet>
      <dgm:spPr/>
    </dgm:pt>
    <dgm:pt modelId="{F21ED26B-751D-4188-BE45-D19592E5E666}" type="pres">
      <dgm:prSet presAssocID="{1116B20E-BFBC-4B9B-B6FF-EA950C3D1538}" presName="txSpace" presStyleCnt="0"/>
      <dgm:spPr/>
    </dgm:pt>
    <dgm:pt modelId="{F33AE85F-9A67-4664-A52F-22350A439A73}" type="pres">
      <dgm:prSet presAssocID="{1116B20E-BFBC-4B9B-B6FF-EA950C3D1538}" presName="desTx" presStyleLbl="revTx" presStyleIdx="1" presStyleCnt="4">
        <dgm:presLayoutVars/>
      </dgm:prSet>
      <dgm:spPr/>
    </dgm:pt>
    <dgm:pt modelId="{C133913F-77B0-4329-A7A3-2C39AFC57528}" type="pres">
      <dgm:prSet presAssocID="{911794D2-CE66-4681-861E-1CAAFBCACFC5}" presName="sibTrans" presStyleCnt="0"/>
      <dgm:spPr/>
    </dgm:pt>
    <dgm:pt modelId="{29D8FC47-5C50-4783-9C91-FFEC7F836D19}" type="pres">
      <dgm:prSet presAssocID="{CC650BAC-82E6-41EC-94DF-FA91CD0BC88B}" presName="compNode" presStyleCnt="0"/>
      <dgm:spPr/>
    </dgm:pt>
    <dgm:pt modelId="{CA7BF037-2C0A-481E-8285-3917B0B5C438}" type="pres">
      <dgm:prSet presAssocID="{CC650BAC-82E6-41EC-94DF-FA91CD0BC88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s"/>
        </a:ext>
      </dgm:extLst>
    </dgm:pt>
    <dgm:pt modelId="{1E9B3F01-2AE8-4ED0-9C63-26EBF4FF601C}" type="pres">
      <dgm:prSet presAssocID="{CC650BAC-82E6-41EC-94DF-FA91CD0BC88B}" presName="iconSpace" presStyleCnt="0"/>
      <dgm:spPr/>
    </dgm:pt>
    <dgm:pt modelId="{1BCAA0E8-B8CB-4C78-AB01-DEF13998DDA8}" type="pres">
      <dgm:prSet presAssocID="{CC650BAC-82E6-41EC-94DF-FA91CD0BC88B}" presName="parTx" presStyleLbl="revTx" presStyleIdx="2" presStyleCnt="4">
        <dgm:presLayoutVars>
          <dgm:chMax val="0"/>
          <dgm:chPref val="0"/>
        </dgm:presLayoutVars>
      </dgm:prSet>
      <dgm:spPr/>
    </dgm:pt>
    <dgm:pt modelId="{32F78BD4-1887-4632-9FF6-3CB796CD9CBD}" type="pres">
      <dgm:prSet presAssocID="{CC650BAC-82E6-41EC-94DF-FA91CD0BC88B}" presName="txSpace" presStyleCnt="0"/>
      <dgm:spPr/>
    </dgm:pt>
    <dgm:pt modelId="{C7F220BA-CFDA-4247-956D-47DD5CAC6CDD}" type="pres">
      <dgm:prSet presAssocID="{CC650BAC-82E6-41EC-94DF-FA91CD0BC88B}" presName="desTx" presStyleLbl="revTx" presStyleIdx="3" presStyleCnt="4">
        <dgm:presLayoutVars/>
      </dgm:prSet>
      <dgm:spPr/>
    </dgm:pt>
  </dgm:ptLst>
  <dgm:cxnLst>
    <dgm:cxn modelId="{61A46E00-DEBE-4F9B-AFCB-C71617FC3A31}" type="presOf" srcId="{BCDB597B-E91F-41A0-A5E1-845BE73F307F}" destId="{C7F220BA-CFDA-4247-956D-47DD5CAC6CDD}" srcOrd="0" destOrd="0" presId="urn:microsoft.com/office/officeart/2018/5/layout/CenteredIconLabelDescriptionList"/>
    <dgm:cxn modelId="{4D5A2313-EC3D-4305-8035-7F6337C00ADC}" type="presOf" srcId="{2B5D5C11-7CA0-4480-BC73-EAA5F7E926F6}" destId="{C7F220BA-CFDA-4247-956D-47DD5CAC6CDD}" srcOrd="0" destOrd="3" presId="urn:microsoft.com/office/officeart/2018/5/layout/CenteredIconLabelDescriptionList"/>
    <dgm:cxn modelId="{0E827119-40FE-4C42-B7EE-6F27258DC49C}" srcId="{CC650BAC-82E6-41EC-94DF-FA91CD0BC88B}" destId="{2B5D5C11-7CA0-4480-BC73-EAA5F7E926F6}" srcOrd="3" destOrd="0" parTransId="{9A5F6D8F-8999-4B18-A3D2-2661D2BC6244}" sibTransId="{C3DA1D37-813F-400B-BC2E-DDCB727A041F}"/>
    <dgm:cxn modelId="{CD89731D-A249-4F95-9F79-680B501E1125}" srcId="{5D403424-E97C-484F-A2AE-01DD3097FF96}" destId="{CC650BAC-82E6-41EC-94DF-FA91CD0BC88B}" srcOrd="1" destOrd="0" parTransId="{BC0DC02F-CF97-46B7-A7F4-703F6D113EF1}" sibTransId="{689DFAA3-0C2B-44DE-8474-D3234F95BB3C}"/>
    <dgm:cxn modelId="{A56D4A2A-3B0B-4F0C-AA59-5C50E13CC4BB}" srcId="{CC650BAC-82E6-41EC-94DF-FA91CD0BC88B}" destId="{BCDB597B-E91F-41A0-A5E1-845BE73F307F}" srcOrd="0" destOrd="0" parTransId="{33424775-66D9-461A-86FC-B0577F9AF86B}" sibTransId="{75B0230F-EBC3-4650-8AD2-133372073A7E}"/>
    <dgm:cxn modelId="{6D8BD435-5845-46B9-9B97-82AA86AF4D0E}" srcId="{CC650BAC-82E6-41EC-94DF-FA91CD0BC88B}" destId="{FA46498F-ACCB-4B81-812F-37EC83326213}" srcOrd="2" destOrd="0" parTransId="{8905E286-E9ED-44AC-9836-FF21A1FFB259}" sibTransId="{B0F1FE38-3A61-4AF6-87B8-548CA5C3F747}"/>
    <dgm:cxn modelId="{45DA133E-54D5-4F6B-98CE-49E3940AE8BB}" srcId="{1116B20E-BFBC-4B9B-B6FF-EA950C3D1538}" destId="{AAF98708-A151-4D81-8C47-B669652123F7}" srcOrd="0" destOrd="0" parTransId="{08789420-0B30-4748-9CA3-78B4380F688F}" sibTransId="{C8B7AE0C-111E-42A5-B0AE-D2E53B4AE33C}"/>
    <dgm:cxn modelId="{9B7C6E40-8C0C-4CE2-B4F5-7AF918BAD8D8}" type="presOf" srcId="{FA46498F-ACCB-4B81-812F-37EC83326213}" destId="{C7F220BA-CFDA-4247-956D-47DD5CAC6CDD}" srcOrd="0" destOrd="2" presId="urn:microsoft.com/office/officeart/2018/5/layout/CenteredIconLabelDescriptionList"/>
    <dgm:cxn modelId="{615CD653-A4BA-4696-B919-7FA9E2E405D0}" type="presOf" srcId="{E3F5E512-65FF-4499-9477-E81CAB5B7C44}" destId="{C7F220BA-CFDA-4247-956D-47DD5CAC6CDD}" srcOrd="0" destOrd="1" presId="urn:microsoft.com/office/officeart/2018/5/layout/CenteredIconLabelDescriptionList"/>
    <dgm:cxn modelId="{C081DB61-08BF-470D-B4FD-B2F8B8D6FF1E}" srcId="{CC650BAC-82E6-41EC-94DF-FA91CD0BC88B}" destId="{E3F5E512-65FF-4499-9477-E81CAB5B7C44}" srcOrd="1" destOrd="0" parTransId="{3A899761-5932-4F5A-A0F8-1D60ED39EC51}" sibTransId="{C8C0392A-373C-429E-984A-D7D3BDBD4304}"/>
    <dgm:cxn modelId="{1B259766-4DBE-450C-9A6F-1004DCE54680}" type="presOf" srcId="{5D403424-E97C-484F-A2AE-01DD3097FF96}" destId="{1A6ED19F-05FE-46CE-93A5-E76029A3509D}" srcOrd="0" destOrd="0" presId="urn:microsoft.com/office/officeart/2018/5/layout/CenteredIconLabelDescriptionList"/>
    <dgm:cxn modelId="{35073989-E932-4EDD-AD76-4901BFB2AE34}" type="presOf" srcId="{AAF98708-A151-4D81-8C47-B669652123F7}" destId="{F33AE85F-9A67-4664-A52F-22350A439A73}" srcOrd="0" destOrd="0" presId="urn:microsoft.com/office/officeart/2018/5/layout/CenteredIconLabelDescriptionList"/>
    <dgm:cxn modelId="{C4439E8C-A77B-4844-A94B-4C83BD3E56CF}" type="presOf" srcId="{916D640B-25E7-4540-97F3-946033315B41}" destId="{F33AE85F-9A67-4664-A52F-22350A439A73}" srcOrd="0" destOrd="1" presId="urn:microsoft.com/office/officeart/2018/5/layout/CenteredIconLabelDescriptionList"/>
    <dgm:cxn modelId="{E11FC0A0-7DF4-402E-8FD8-A98773B3421E}" type="presOf" srcId="{1116B20E-BFBC-4B9B-B6FF-EA950C3D1538}" destId="{8E2AAF3F-2B55-40C0-B97E-92C39D65461C}" srcOrd="0" destOrd="0" presId="urn:microsoft.com/office/officeart/2018/5/layout/CenteredIconLabelDescriptionList"/>
    <dgm:cxn modelId="{3C10BFC1-E140-4E1A-B7DA-9994B0C34D99}" srcId="{1116B20E-BFBC-4B9B-B6FF-EA950C3D1538}" destId="{D9DA044A-39AA-423C-A04D-98E66B9707C5}" srcOrd="2" destOrd="0" parTransId="{C9CBBE72-EB68-4811-93B2-A1011BA7505C}" sibTransId="{F6F1F73B-2946-42CA-9E88-7E05DA632E30}"/>
    <dgm:cxn modelId="{7448B5C6-EE52-4A69-A01E-EDFE140AFA5D}" type="presOf" srcId="{CC650BAC-82E6-41EC-94DF-FA91CD0BC88B}" destId="{1BCAA0E8-B8CB-4C78-AB01-DEF13998DDA8}" srcOrd="0" destOrd="0" presId="urn:microsoft.com/office/officeart/2018/5/layout/CenteredIconLabelDescriptionList"/>
    <dgm:cxn modelId="{D9B826C8-80CC-49F6-AFF5-5A5B7449B513}" type="presOf" srcId="{D9DA044A-39AA-423C-A04D-98E66B9707C5}" destId="{F33AE85F-9A67-4664-A52F-22350A439A73}" srcOrd="0" destOrd="2" presId="urn:microsoft.com/office/officeart/2018/5/layout/CenteredIconLabelDescriptionList"/>
    <dgm:cxn modelId="{BD10A4CE-97AD-49C1-B689-506380872699}" srcId="{5D403424-E97C-484F-A2AE-01DD3097FF96}" destId="{1116B20E-BFBC-4B9B-B6FF-EA950C3D1538}" srcOrd="0" destOrd="0" parTransId="{DEE4681E-BDE4-4F9F-89A8-1432DC2C02C4}" sibTransId="{911794D2-CE66-4681-861E-1CAAFBCACFC5}"/>
    <dgm:cxn modelId="{60D4C1FA-26A4-4B1E-A97D-1099E142817E}" srcId="{1116B20E-BFBC-4B9B-B6FF-EA950C3D1538}" destId="{916D640B-25E7-4540-97F3-946033315B41}" srcOrd="1" destOrd="0" parTransId="{6BE8220B-B4E9-4465-A9E7-C3C1D54B522F}" sibTransId="{77770279-6A22-4BF4-8AC2-0946F81BE8A0}"/>
    <dgm:cxn modelId="{0DEC03F9-8AE2-4775-A205-7F71C1B754BE}" type="presParOf" srcId="{1A6ED19F-05FE-46CE-93A5-E76029A3509D}" destId="{641F0C0C-E4DF-44F3-A930-C9697B6758D5}" srcOrd="0" destOrd="0" presId="urn:microsoft.com/office/officeart/2018/5/layout/CenteredIconLabelDescriptionList"/>
    <dgm:cxn modelId="{C5890E19-49F0-4F96-A45F-CCBF0B1DAE35}" type="presParOf" srcId="{641F0C0C-E4DF-44F3-A930-C9697B6758D5}" destId="{57EAA1EF-541B-40B0-BB80-BE0ED5117BC1}" srcOrd="0" destOrd="0" presId="urn:microsoft.com/office/officeart/2018/5/layout/CenteredIconLabelDescriptionList"/>
    <dgm:cxn modelId="{7922BD95-82B7-40A4-BF0C-EE6EE43E7341}" type="presParOf" srcId="{641F0C0C-E4DF-44F3-A930-C9697B6758D5}" destId="{7E501A8C-F03C-405E-BD7F-5F069430A329}" srcOrd="1" destOrd="0" presId="urn:microsoft.com/office/officeart/2018/5/layout/CenteredIconLabelDescriptionList"/>
    <dgm:cxn modelId="{EDA8261A-39E5-4EF0-AEFA-DC898BD061FF}" type="presParOf" srcId="{641F0C0C-E4DF-44F3-A930-C9697B6758D5}" destId="{8E2AAF3F-2B55-40C0-B97E-92C39D65461C}" srcOrd="2" destOrd="0" presId="urn:microsoft.com/office/officeart/2018/5/layout/CenteredIconLabelDescriptionList"/>
    <dgm:cxn modelId="{64E0DF44-A06B-4E42-AF96-421668967B3B}" type="presParOf" srcId="{641F0C0C-E4DF-44F3-A930-C9697B6758D5}" destId="{F21ED26B-751D-4188-BE45-D19592E5E666}" srcOrd="3" destOrd="0" presId="urn:microsoft.com/office/officeart/2018/5/layout/CenteredIconLabelDescriptionList"/>
    <dgm:cxn modelId="{8A289250-F814-4CFE-90AD-249739155CF9}" type="presParOf" srcId="{641F0C0C-E4DF-44F3-A930-C9697B6758D5}" destId="{F33AE85F-9A67-4664-A52F-22350A439A73}" srcOrd="4" destOrd="0" presId="urn:microsoft.com/office/officeart/2018/5/layout/CenteredIconLabelDescriptionList"/>
    <dgm:cxn modelId="{7CD8E163-A74F-47A4-950C-950A6970CB4C}" type="presParOf" srcId="{1A6ED19F-05FE-46CE-93A5-E76029A3509D}" destId="{C133913F-77B0-4329-A7A3-2C39AFC57528}" srcOrd="1" destOrd="0" presId="urn:microsoft.com/office/officeart/2018/5/layout/CenteredIconLabelDescriptionList"/>
    <dgm:cxn modelId="{B65162AF-9923-4B06-8771-466AE312ED75}" type="presParOf" srcId="{1A6ED19F-05FE-46CE-93A5-E76029A3509D}" destId="{29D8FC47-5C50-4783-9C91-FFEC7F836D19}" srcOrd="2" destOrd="0" presId="urn:microsoft.com/office/officeart/2018/5/layout/CenteredIconLabelDescriptionList"/>
    <dgm:cxn modelId="{D72DFE75-F3FE-4DA6-A5C9-F9DC46112B4C}" type="presParOf" srcId="{29D8FC47-5C50-4783-9C91-FFEC7F836D19}" destId="{CA7BF037-2C0A-481E-8285-3917B0B5C438}" srcOrd="0" destOrd="0" presId="urn:microsoft.com/office/officeart/2018/5/layout/CenteredIconLabelDescriptionList"/>
    <dgm:cxn modelId="{6B538FA7-F5DB-4152-AFBA-84400F5936A2}" type="presParOf" srcId="{29D8FC47-5C50-4783-9C91-FFEC7F836D19}" destId="{1E9B3F01-2AE8-4ED0-9C63-26EBF4FF601C}" srcOrd="1" destOrd="0" presId="urn:microsoft.com/office/officeart/2018/5/layout/CenteredIconLabelDescriptionList"/>
    <dgm:cxn modelId="{45EB61C3-BD0A-4229-BAA4-863AE59097BB}" type="presParOf" srcId="{29D8FC47-5C50-4783-9C91-FFEC7F836D19}" destId="{1BCAA0E8-B8CB-4C78-AB01-DEF13998DDA8}" srcOrd="2" destOrd="0" presId="urn:microsoft.com/office/officeart/2018/5/layout/CenteredIconLabelDescriptionList"/>
    <dgm:cxn modelId="{935051E9-6322-4B43-AE94-BA97DB19489B}" type="presParOf" srcId="{29D8FC47-5C50-4783-9C91-FFEC7F836D19}" destId="{32F78BD4-1887-4632-9FF6-3CB796CD9CBD}" srcOrd="3" destOrd="0" presId="urn:microsoft.com/office/officeart/2018/5/layout/CenteredIconLabelDescriptionList"/>
    <dgm:cxn modelId="{D266855C-007C-4E86-BBCA-C0CEE42E1850}" type="presParOf" srcId="{29D8FC47-5C50-4783-9C91-FFEC7F836D19}" destId="{C7F220BA-CFDA-4247-956D-47DD5CAC6CDD}" srcOrd="4" destOrd="0" presId="urn:microsoft.com/office/officeart/2018/5/layout/Centered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2C274B-8949-4ED6-9042-57AE899638C0}"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2B18084-905D-4EAF-B757-73F3F98854CF}">
      <dgm:prSet custT="1"/>
      <dgm:spPr/>
      <dgm:t>
        <a:bodyPr/>
        <a:lstStyle/>
        <a:p>
          <a:pPr>
            <a:lnSpc>
              <a:spcPct val="100000"/>
            </a:lnSpc>
          </a:pPr>
          <a:r>
            <a:rPr lang="en-GB" sz="2000" b="0" i="0" dirty="0">
              <a:latin typeface="Gill Sans MT" panose="020B0502020104020203" pitchFamily="34" charset="77"/>
            </a:rPr>
            <a:t>Timetable</a:t>
          </a:r>
          <a:endParaRPr lang="en-US" sz="2000" b="0" i="0" dirty="0">
            <a:latin typeface="Gill Sans MT" panose="020B0502020104020203" pitchFamily="34" charset="77"/>
          </a:endParaRPr>
        </a:p>
      </dgm:t>
    </dgm:pt>
    <dgm:pt modelId="{B744E688-DCD8-4054-A98B-2F7D5EE931BB}" type="parTrans" cxnId="{31217A69-3B88-41A1-9FFB-21176AB0BD1B}">
      <dgm:prSet/>
      <dgm:spPr/>
      <dgm:t>
        <a:bodyPr/>
        <a:lstStyle/>
        <a:p>
          <a:endParaRPr lang="en-US" sz="1800"/>
        </a:p>
      </dgm:t>
    </dgm:pt>
    <dgm:pt modelId="{421493A6-9147-4055-A5F5-93DDC6AAD474}" type="sibTrans" cxnId="{31217A69-3B88-41A1-9FFB-21176AB0BD1B}">
      <dgm:prSet/>
      <dgm:spPr/>
      <dgm:t>
        <a:bodyPr/>
        <a:lstStyle/>
        <a:p>
          <a:endParaRPr lang="en-US" sz="1800"/>
        </a:p>
      </dgm:t>
    </dgm:pt>
    <dgm:pt modelId="{B21925EC-B11E-4D65-B130-E3B59E2ED38E}">
      <dgm:prSet custT="1"/>
      <dgm:spPr/>
      <dgm:t>
        <a:bodyPr/>
        <a:lstStyle/>
        <a:p>
          <a:pPr>
            <a:lnSpc>
              <a:spcPct val="100000"/>
            </a:lnSpc>
          </a:pPr>
          <a:r>
            <a:rPr lang="en-GB" sz="2000" b="0" i="0">
              <a:latin typeface="Gill Sans MT" panose="020B0502020104020203" pitchFamily="34" charset="77"/>
            </a:rPr>
            <a:t>Resource library</a:t>
          </a:r>
          <a:endParaRPr lang="en-US" sz="2000" b="0" i="0">
            <a:latin typeface="Gill Sans MT" panose="020B0502020104020203" pitchFamily="34" charset="77"/>
          </a:endParaRPr>
        </a:p>
      </dgm:t>
    </dgm:pt>
    <dgm:pt modelId="{AE98CC45-CF4C-40FE-8F39-B5E09C71807C}" type="parTrans" cxnId="{9DA84AED-C911-470F-95F7-A88DC314836A}">
      <dgm:prSet/>
      <dgm:spPr/>
      <dgm:t>
        <a:bodyPr/>
        <a:lstStyle/>
        <a:p>
          <a:endParaRPr lang="en-US" sz="1800"/>
        </a:p>
      </dgm:t>
    </dgm:pt>
    <dgm:pt modelId="{497E7244-3E98-48E2-BA59-F631B0068AF5}" type="sibTrans" cxnId="{9DA84AED-C911-470F-95F7-A88DC314836A}">
      <dgm:prSet/>
      <dgm:spPr/>
      <dgm:t>
        <a:bodyPr/>
        <a:lstStyle/>
        <a:p>
          <a:endParaRPr lang="en-US" sz="1800"/>
        </a:p>
      </dgm:t>
    </dgm:pt>
    <dgm:pt modelId="{75C93433-7044-4825-80EA-7CCE04DE950E}">
      <dgm:prSet custT="1"/>
      <dgm:spPr/>
      <dgm:t>
        <a:bodyPr/>
        <a:lstStyle/>
        <a:p>
          <a:pPr>
            <a:lnSpc>
              <a:spcPct val="100000"/>
            </a:lnSpc>
          </a:pPr>
          <a:r>
            <a:rPr lang="en-GB" sz="2000" b="0" i="0" dirty="0">
              <a:latin typeface="Gill Sans MT" panose="020B0502020104020203" pitchFamily="34" charset="77"/>
            </a:rPr>
            <a:t>Log book/ </a:t>
          </a:r>
          <a:br>
            <a:rPr lang="en-GB" sz="2000" b="0" i="0" dirty="0">
              <a:latin typeface="Gill Sans MT" panose="020B0502020104020203" pitchFamily="34" charset="77"/>
            </a:rPr>
          </a:br>
          <a:r>
            <a:rPr lang="en-GB" sz="2000" b="0" i="0" dirty="0">
              <a:latin typeface="Gill Sans MT" panose="020B0502020104020203" pitchFamily="34" charset="77"/>
            </a:rPr>
            <a:t>Skills grid</a:t>
          </a:r>
          <a:endParaRPr lang="en-US" sz="2000" b="0" i="0" dirty="0">
            <a:latin typeface="Gill Sans MT" panose="020B0502020104020203" pitchFamily="34" charset="77"/>
          </a:endParaRPr>
        </a:p>
      </dgm:t>
    </dgm:pt>
    <dgm:pt modelId="{6175E012-0076-448F-AB22-9FEE5294A7F6}" type="parTrans" cxnId="{57868EAA-3F45-44E0-AABD-1E6DF0BB4524}">
      <dgm:prSet/>
      <dgm:spPr/>
      <dgm:t>
        <a:bodyPr/>
        <a:lstStyle/>
        <a:p>
          <a:endParaRPr lang="en-US" sz="1800"/>
        </a:p>
      </dgm:t>
    </dgm:pt>
    <dgm:pt modelId="{2B24B1F5-8FD7-48B4-B742-CF9FF6E2B3B2}" type="sibTrans" cxnId="{57868EAA-3F45-44E0-AABD-1E6DF0BB4524}">
      <dgm:prSet/>
      <dgm:spPr/>
      <dgm:t>
        <a:bodyPr/>
        <a:lstStyle/>
        <a:p>
          <a:endParaRPr lang="en-US" sz="1800"/>
        </a:p>
      </dgm:t>
    </dgm:pt>
    <dgm:pt modelId="{CC012E7E-5D17-41E2-A585-B630523EAB94}" type="pres">
      <dgm:prSet presAssocID="{8C2C274B-8949-4ED6-9042-57AE899638C0}" presName="root" presStyleCnt="0">
        <dgm:presLayoutVars>
          <dgm:dir/>
          <dgm:resizeHandles val="exact"/>
        </dgm:presLayoutVars>
      </dgm:prSet>
      <dgm:spPr/>
    </dgm:pt>
    <dgm:pt modelId="{FC6A7C6E-F477-4704-9DE6-2CBC34E340C1}" type="pres">
      <dgm:prSet presAssocID="{92B18084-905D-4EAF-B757-73F3F98854CF}" presName="compNode" presStyleCnt="0"/>
      <dgm:spPr/>
    </dgm:pt>
    <dgm:pt modelId="{103A8DEC-3DE8-4BDD-A0A6-CC5F1896633F}" type="pres">
      <dgm:prSet presAssocID="{92B18084-905D-4EAF-B757-73F3F98854C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aily Calendar"/>
        </a:ext>
      </dgm:extLst>
    </dgm:pt>
    <dgm:pt modelId="{7625434F-38D4-4918-A0BC-921694A777AB}" type="pres">
      <dgm:prSet presAssocID="{92B18084-905D-4EAF-B757-73F3F98854CF}" presName="spaceRect" presStyleCnt="0"/>
      <dgm:spPr/>
    </dgm:pt>
    <dgm:pt modelId="{79F6A09F-D0A0-4EBB-A1FA-DA75D6D0D0A7}" type="pres">
      <dgm:prSet presAssocID="{92B18084-905D-4EAF-B757-73F3F98854CF}" presName="textRect" presStyleLbl="revTx" presStyleIdx="0" presStyleCnt="3">
        <dgm:presLayoutVars>
          <dgm:chMax val="1"/>
          <dgm:chPref val="1"/>
        </dgm:presLayoutVars>
      </dgm:prSet>
      <dgm:spPr/>
    </dgm:pt>
    <dgm:pt modelId="{2EE96C7C-CA92-4BA7-9FC2-7B875F60A681}" type="pres">
      <dgm:prSet presAssocID="{421493A6-9147-4055-A5F5-93DDC6AAD474}" presName="sibTrans" presStyleCnt="0"/>
      <dgm:spPr/>
    </dgm:pt>
    <dgm:pt modelId="{9DEE0A05-C4C1-466C-8E26-50E69DD87688}" type="pres">
      <dgm:prSet presAssocID="{B21925EC-B11E-4D65-B130-E3B59E2ED38E}" presName="compNode" presStyleCnt="0"/>
      <dgm:spPr/>
    </dgm:pt>
    <dgm:pt modelId="{6313F83D-A58F-42B9-9781-BCF3D2E41C82}" type="pres">
      <dgm:prSet presAssocID="{B21925EC-B11E-4D65-B130-E3B59E2ED38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on Shelf"/>
        </a:ext>
      </dgm:extLst>
    </dgm:pt>
    <dgm:pt modelId="{DB42EE39-CC37-4C60-A5C0-4D56457EE989}" type="pres">
      <dgm:prSet presAssocID="{B21925EC-B11E-4D65-B130-E3B59E2ED38E}" presName="spaceRect" presStyleCnt="0"/>
      <dgm:spPr/>
    </dgm:pt>
    <dgm:pt modelId="{7144A708-D1F1-4857-8E92-97660E60CD25}" type="pres">
      <dgm:prSet presAssocID="{B21925EC-B11E-4D65-B130-E3B59E2ED38E}" presName="textRect" presStyleLbl="revTx" presStyleIdx="1" presStyleCnt="3">
        <dgm:presLayoutVars>
          <dgm:chMax val="1"/>
          <dgm:chPref val="1"/>
        </dgm:presLayoutVars>
      </dgm:prSet>
      <dgm:spPr/>
    </dgm:pt>
    <dgm:pt modelId="{9F953CBF-F131-455E-BCDF-5B2C86BBD70F}" type="pres">
      <dgm:prSet presAssocID="{497E7244-3E98-48E2-BA59-F631B0068AF5}" presName="sibTrans" presStyleCnt="0"/>
      <dgm:spPr/>
    </dgm:pt>
    <dgm:pt modelId="{5DE989DC-A2BD-46FF-B394-A9802D2861E6}" type="pres">
      <dgm:prSet presAssocID="{75C93433-7044-4825-80EA-7CCE04DE950E}" presName="compNode" presStyleCnt="0"/>
      <dgm:spPr/>
    </dgm:pt>
    <dgm:pt modelId="{2A8A3FC0-D0B2-48A0-B4B1-11A100E4BEB7}" type="pres">
      <dgm:prSet presAssocID="{75C93433-7044-4825-80EA-7CCE04DE950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ooks"/>
        </a:ext>
      </dgm:extLst>
    </dgm:pt>
    <dgm:pt modelId="{1AC90F2F-A203-4B74-8167-B92B450BE17E}" type="pres">
      <dgm:prSet presAssocID="{75C93433-7044-4825-80EA-7CCE04DE950E}" presName="spaceRect" presStyleCnt="0"/>
      <dgm:spPr/>
    </dgm:pt>
    <dgm:pt modelId="{DBD83AC1-B102-4B45-BC82-8B0AFAC62EF1}" type="pres">
      <dgm:prSet presAssocID="{75C93433-7044-4825-80EA-7CCE04DE950E}" presName="textRect" presStyleLbl="revTx" presStyleIdx="2" presStyleCnt="3">
        <dgm:presLayoutVars>
          <dgm:chMax val="1"/>
          <dgm:chPref val="1"/>
        </dgm:presLayoutVars>
      </dgm:prSet>
      <dgm:spPr/>
    </dgm:pt>
  </dgm:ptLst>
  <dgm:cxnLst>
    <dgm:cxn modelId="{859F5C10-0F04-48FB-A59A-A1B494F62696}" type="presOf" srcId="{B21925EC-B11E-4D65-B130-E3B59E2ED38E}" destId="{7144A708-D1F1-4857-8E92-97660E60CD25}" srcOrd="0" destOrd="0" presId="urn:microsoft.com/office/officeart/2018/2/layout/IconLabelList"/>
    <dgm:cxn modelId="{31217A69-3B88-41A1-9FFB-21176AB0BD1B}" srcId="{8C2C274B-8949-4ED6-9042-57AE899638C0}" destId="{92B18084-905D-4EAF-B757-73F3F98854CF}" srcOrd="0" destOrd="0" parTransId="{B744E688-DCD8-4054-A98B-2F7D5EE931BB}" sibTransId="{421493A6-9147-4055-A5F5-93DDC6AAD474}"/>
    <dgm:cxn modelId="{5F5D7798-C38F-48E9-99F1-95CBA8009D18}" type="presOf" srcId="{75C93433-7044-4825-80EA-7CCE04DE950E}" destId="{DBD83AC1-B102-4B45-BC82-8B0AFAC62EF1}" srcOrd="0" destOrd="0" presId="urn:microsoft.com/office/officeart/2018/2/layout/IconLabelList"/>
    <dgm:cxn modelId="{57868EAA-3F45-44E0-AABD-1E6DF0BB4524}" srcId="{8C2C274B-8949-4ED6-9042-57AE899638C0}" destId="{75C93433-7044-4825-80EA-7CCE04DE950E}" srcOrd="2" destOrd="0" parTransId="{6175E012-0076-448F-AB22-9FEE5294A7F6}" sibTransId="{2B24B1F5-8FD7-48B4-B742-CF9FF6E2B3B2}"/>
    <dgm:cxn modelId="{09F920C1-0515-467F-BA0B-B8FFCA021830}" type="presOf" srcId="{92B18084-905D-4EAF-B757-73F3F98854CF}" destId="{79F6A09F-D0A0-4EBB-A1FA-DA75D6D0D0A7}" srcOrd="0" destOrd="0" presId="urn:microsoft.com/office/officeart/2018/2/layout/IconLabelList"/>
    <dgm:cxn modelId="{025C20CF-3B07-4825-A477-5A636A49D904}" type="presOf" srcId="{8C2C274B-8949-4ED6-9042-57AE899638C0}" destId="{CC012E7E-5D17-41E2-A585-B630523EAB94}" srcOrd="0" destOrd="0" presId="urn:microsoft.com/office/officeart/2018/2/layout/IconLabelList"/>
    <dgm:cxn modelId="{9DA84AED-C911-470F-95F7-A88DC314836A}" srcId="{8C2C274B-8949-4ED6-9042-57AE899638C0}" destId="{B21925EC-B11E-4D65-B130-E3B59E2ED38E}" srcOrd="1" destOrd="0" parTransId="{AE98CC45-CF4C-40FE-8F39-B5E09C71807C}" sibTransId="{497E7244-3E98-48E2-BA59-F631B0068AF5}"/>
    <dgm:cxn modelId="{8BFA7542-3F50-4D0C-99BF-80CC05FEC10D}" type="presParOf" srcId="{CC012E7E-5D17-41E2-A585-B630523EAB94}" destId="{FC6A7C6E-F477-4704-9DE6-2CBC34E340C1}" srcOrd="0" destOrd="0" presId="urn:microsoft.com/office/officeart/2018/2/layout/IconLabelList"/>
    <dgm:cxn modelId="{17015262-F2F7-4825-AB38-14E280F67737}" type="presParOf" srcId="{FC6A7C6E-F477-4704-9DE6-2CBC34E340C1}" destId="{103A8DEC-3DE8-4BDD-A0A6-CC5F1896633F}" srcOrd="0" destOrd="0" presId="urn:microsoft.com/office/officeart/2018/2/layout/IconLabelList"/>
    <dgm:cxn modelId="{E6071F08-82BA-4119-8A1D-3B8BBCF7C238}" type="presParOf" srcId="{FC6A7C6E-F477-4704-9DE6-2CBC34E340C1}" destId="{7625434F-38D4-4918-A0BC-921694A777AB}" srcOrd="1" destOrd="0" presId="urn:microsoft.com/office/officeart/2018/2/layout/IconLabelList"/>
    <dgm:cxn modelId="{D0F1B477-9AA0-46D2-9B27-B88EFC87B5AC}" type="presParOf" srcId="{FC6A7C6E-F477-4704-9DE6-2CBC34E340C1}" destId="{79F6A09F-D0A0-4EBB-A1FA-DA75D6D0D0A7}" srcOrd="2" destOrd="0" presId="urn:microsoft.com/office/officeart/2018/2/layout/IconLabelList"/>
    <dgm:cxn modelId="{68775EA2-9AAC-4CAD-B63B-A954693B58AD}" type="presParOf" srcId="{CC012E7E-5D17-41E2-A585-B630523EAB94}" destId="{2EE96C7C-CA92-4BA7-9FC2-7B875F60A681}" srcOrd="1" destOrd="0" presId="urn:microsoft.com/office/officeart/2018/2/layout/IconLabelList"/>
    <dgm:cxn modelId="{3D6D1887-63CF-4101-A076-6466BEE999B8}" type="presParOf" srcId="{CC012E7E-5D17-41E2-A585-B630523EAB94}" destId="{9DEE0A05-C4C1-466C-8E26-50E69DD87688}" srcOrd="2" destOrd="0" presId="urn:microsoft.com/office/officeart/2018/2/layout/IconLabelList"/>
    <dgm:cxn modelId="{8E05A4BC-EF4E-4D5E-8D3A-2F37D584DFA0}" type="presParOf" srcId="{9DEE0A05-C4C1-466C-8E26-50E69DD87688}" destId="{6313F83D-A58F-42B9-9781-BCF3D2E41C82}" srcOrd="0" destOrd="0" presId="urn:microsoft.com/office/officeart/2018/2/layout/IconLabelList"/>
    <dgm:cxn modelId="{FC37F1DF-FAEB-4FF4-9437-7BC79E2B5D21}" type="presParOf" srcId="{9DEE0A05-C4C1-466C-8E26-50E69DD87688}" destId="{DB42EE39-CC37-4C60-A5C0-4D56457EE989}" srcOrd="1" destOrd="0" presId="urn:microsoft.com/office/officeart/2018/2/layout/IconLabelList"/>
    <dgm:cxn modelId="{B03FD07E-BDFD-467A-9467-E5D094CE1DA3}" type="presParOf" srcId="{9DEE0A05-C4C1-466C-8E26-50E69DD87688}" destId="{7144A708-D1F1-4857-8E92-97660E60CD25}" srcOrd="2" destOrd="0" presId="urn:microsoft.com/office/officeart/2018/2/layout/IconLabelList"/>
    <dgm:cxn modelId="{0C54D185-E7FC-4844-8892-147F6042DAEC}" type="presParOf" srcId="{CC012E7E-5D17-41E2-A585-B630523EAB94}" destId="{9F953CBF-F131-455E-BCDF-5B2C86BBD70F}" srcOrd="3" destOrd="0" presId="urn:microsoft.com/office/officeart/2018/2/layout/IconLabelList"/>
    <dgm:cxn modelId="{C203667F-63AA-4AC6-87B0-24C3982FA664}" type="presParOf" srcId="{CC012E7E-5D17-41E2-A585-B630523EAB94}" destId="{5DE989DC-A2BD-46FF-B394-A9802D2861E6}" srcOrd="4" destOrd="0" presId="urn:microsoft.com/office/officeart/2018/2/layout/IconLabelList"/>
    <dgm:cxn modelId="{6CD8EB37-948F-40E7-A395-F6C3E214F47C}" type="presParOf" srcId="{5DE989DC-A2BD-46FF-B394-A9802D2861E6}" destId="{2A8A3FC0-D0B2-48A0-B4B1-11A100E4BEB7}" srcOrd="0" destOrd="0" presId="urn:microsoft.com/office/officeart/2018/2/layout/IconLabelList"/>
    <dgm:cxn modelId="{7528A119-0054-46E8-96C4-C6FFD3BD6A6D}" type="presParOf" srcId="{5DE989DC-A2BD-46FF-B394-A9802D2861E6}" destId="{1AC90F2F-A203-4B74-8167-B92B450BE17E}" srcOrd="1" destOrd="0" presId="urn:microsoft.com/office/officeart/2018/2/layout/IconLabelList"/>
    <dgm:cxn modelId="{A2017DF5-A732-4C0D-AEEE-38EE3A4C6CC1}" type="presParOf" srcId="{5DE989DC-A2BD-46FF-B394-A9802D2861E6}" destId="{DBD83AC1-B102-4B45-BC82-8B0AFAC62EF1}"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42EA07D-0D26-4801-8F91-1023A85152D9}" type="doc">
      <dgm:prSet loTypeId="urn:microsoft.com/office/officeart/2016/7/layout/HexagonTimeline" loCatId="process" qsTypeId="urn:microsoft.com/office/officeart/2005/8/quickstyle/simple1" qsCatId="simple" csTypeId="urn:microsoft.com/office/officeart/2005/8/colors/accent0_3" csCatId="mainScheme" phldr="1"/>
      <dgm:spPr/>
      <dgm:t>
        <a:bodyPr/>
        <a:lstStyle/>
        <a:p>
          <a:endParaRPr lang="en-US"/>
        </a:p>
      </dgm:t>
    </dgm:pt>
    <dgm:pt modelId="{A7A75DEA-A130-4601-BEAB-94A9867B73F8}">
      <dgm:prSet custT="1"/>
      <dgm:spPr/>
      <dgm:t>
        <a:bodyPr/>
        <a:lstStyle/>
        <a:p>
          <a:r>
            <a:rPr lang="en-US" sz="1800" b="0" i="0">
              <a:latin typeface="Gill Sans MT" panose="020B0502020104020203" pitchFamily="34" charset="77"/>
            </a:rPr>
            <a:t>July 2019</a:t>
          </a:r>
        </a:p>
      </dgm:t>
    </dgm:pt>
    <dgm:pt modelId="{5F39F961-F3ED-491B-9EFE-FB27E857D1F5}" type="parTrans" cxnId="{4CAEC54D-DDAC-432C-B163-83DC972B11B3}">
      <dgm:prSet/>
      <dgm:spPr/>
      <dgm:t>
        <a:bodyPr/>
        <a:lstStyle/>
        <a:p>
          <a:endParaRPr lang="en-US" sz="1600"/>
        </a:p>
      </dgm:t>
    </dgm:pt>
    <dgm:pt modelId="{A57D19C8-06C3-43F3-BF54-559143307DEE}" type="sibTrans" cxnId="{4CAEC54D-DDAC-432C-B163-83DC972B11B3}">
      <dgm:prSet/>
      <dgm:spPr/>
      <dgm:t>
        <a:bodyPr/>
        <a:lstStyle/>
        <a:p>
          <a:endParaRPr lang="en-US" sz="1600"/>
        </a:p>
      </dgm:t>
    </dgm:pt>
    <dgm:pt modelId="{E10259F4-4CB9-4455-96CA-D5ED27CFBF2C}">
      <dgm:prSet custT="1"/>
      <dgm:spPr/>
      <dgm:t>
        <a:bodyPr/>
        <a:lstStyle/>
        <a:p>
          <a:r>
            <a:rPr lang="en-US" sz="1800" b="0" i="0">
              <a:latin typeface="Gill Sans MT" panose="020B0502020104020203" pitchFamily="34" charset="77"/>
            </a:rPr>
            <a:t>advertise</a:t>
          </a:r>
        </a:p>
      </dgm:t>
    </dgm:pt>
    <dgm:pt modelId="{5AF08283-DC09-4BC9-B005-75128C7AC7E8}" type="parTrans" cxnId="{92B215A2-5B1A-498F-8DD4-D368B2831D76}">
      <dgm:prSet/>
      <dgm:spPr/>
      <dgm:t>
        <a:bodyPr/>
        <a:lstStyle/>
        <a:p>
          <a:endParaRPr lang="en-US" sz="1600"/>
        </a:p>
      </dgm:t>
    </dgm:pt>
    <dgm:pt modelId="{8C2F9C1B-6903-47B3-BC7B-5A718E0F70A2}" type="sibTrans" cxnId="{92B215A2-5B1A-498F-8DD4-D368B2831D76}">
      <dgm:prSet/>
      <dgm:spPr/>
      <dgm:t>
        <a:bodyPr/>
        <a:lstStyle/>
        <a:p>
          <a:endParaRPr lang="en-US" sz="1600"/>
        </a:p>
      </dgm:t>
    </dgm:pt>
    <dgm:pt modelId="{18E5A328-963E-4BE8-B360-3972B13E1D19}">
      <dgm:prSet custT="1"/>
      <dgm:spPr/>
      <dgm:t>
        <a:bodyPr/>
        <a:lstStyle/>
        <a:p>
          <a:r>
            <a:rPr lang="en-US" sz="1800" b="0" i="0">
              <a:latin typeface="Gill Sans MT" panose="020B0502020104020203" pitchFamily="34" charset="77"/>
            </a:rPr>
            <a:t>Aug. 2019</a:t>
          </a:r>
        </a:p>
      </dgm:t>
    </dgm:pt>
    <dgm:pt modelId="{44C94CAF-888C-4047-9F1C-D3BA08A09E31}" type="parTrans" cxnId="{00499033-84EA-45A6-A9C1-5525A32A3F31}">
      <dgm:prSet/>
      <dgm:spPr/>
      <dgm:t>
        <a:bodyPr/>
        <a:lstStyle/>
        <a:p>
          <a:endParaRPr lang="en-US" sz="1600"/>
        </a:p>
      </dgm:t>
    </dgm:pt>
    <dgm:pt modelId="{48A43487-40BF-434A-8192-921A3E0DD284}" type="sibTrans" cxnId="{00499033-84EA-45A6-A9C1-5525A32A3F31}">
      <dgm:prSet/>
      <dgm:spPr/>
      <dgm:t>
        <a:bodyPr/>
        <a:lstStyle/>
        <a:p>
          <a:endParaRPr lang="en-US" sz="1600"/>
        </a:p>
      </dgm:t>
    </dgm:pt>
    <dgm:pt modelId="{9AE0D098-0FD2-453C-80FB-706D072C39A1}">
      <dgm:prSet custT="1"/>
      <dgm:spPr/>
      <dgm:t>
        <a:bodyPr/>
        <a:lstStyle/>
        <a:p>
          <a:r>
            <a:rPr lang="en-US" sz="1800" b="0" i="0">
              <a:latin typeface="Gill Sans MT" panose="020B0502020104020203" pitchFamily="34" charset="77"/>
            </a:rPr>
            <a:t>recruit</a:t>
          </a:r>
        </a:p>
      </dgm:t>
    </dgm:pt>
    <dgm:pt modelId="{E79A2640-303F-4CA4-866B-B42A0B8787DE}" type="parTrans" cxnId="{2307ACEF-D7FF-48ED-8BEC-DFDF8FB6F3CF}">
      <dgm:prSet/>
      <dgm:spPr/>
      <dgm:t>
        <a:bodyPr/>
        <a:lstStyle/>
        <a:p>
          <a:endParaRPr lang="en-US" sz="1600"/>
        </a:p>
      </dgm:t>
    </dgm:pt>
    <dgm:pt modelId="{FA6F6F82-F251-46E7-87F7-AB31C5B53D6F}" type="sibTrans" cxnId="{2307ACEF-D7FF-48ED-8BEC-DFDF8FB6F3CF}">
      <dgm:prSet/>
      <dgm:spPr/>
      <dgm:t>
        <a:bodyPr/>
        <a:lstStyle/>
        <a:p>
          <a:endParaRPr lang="en-US" sz="1600"/>
        </a:p>
      </dgm:t>
    </dgm:pt>
    <dgm:pt modelId="{5915790B-E043-499D-9373-96F78A04F5CA}">
      <dgm:prSet custT="1"/>
      <dgm:spPr/>
      <dgm:t>
        <a:bodyPr/>
        <a:lstStyle/>
        <a:p>
          <a:r>
            <a:rPr lang="en-US" sz="1800" b="0" i="0">
              <a:latin typeface="Gill Sans MT" panose="020B0502020104020203" pitchFamily="34" charset="77"/>
            </a:rPr>
            <a:t>Sep. 2019</a:t>
          </a:r>
        </a:p>
      </dgm:t>
    </dgm:pt>
    <dgm:pt modelId="{62B805DC-D761-4099-B9AD-0EACF7F7048E}" type="parTrans" cxnId="{82C1330D-F393-46FB-A636-AF8D613ECDE7}">
      <dgm:prSet/>
      <dgm:spPr/>
      <dgm:t>
        <a:bodyPr/>
        <a:lstStyle/>
        <a:p>
          <a:endParaRPr lang="en-US" sz="1600"/>
        </a:p>
      </dgm:t>
    </dgm:pt>
    <dgm:pt modelId="{F9FBE29A-CBB9-4216-9ABA-D94B624BC423}" type="sibTrans" cxnId="{82C1330D-F393-46FB-A636-AF8D613ECDE7}">
      <dgm:prSet/>
      <dgm:spPr/>
      <dgm:t>
        <a:bodyPr/>
        <a:lstStyle/>
        <a:p>
          <a:endParaRPr lang="en-US" sz="1600"/>
        </a:p>
      </dgm:t>
    </dgm:pt>
    <dgm:pt modelId="{82999F9F-3D05-40E0-B831-D529A7919918}">
      <dgm:prSet custT="1"/>
      <dgm:spPr/>
      <dgm:t>
        <a:bodyPr/>
        <a:lstStyle/>
        <a:p>
          <a:r>
            <a:rPr lang="en-US" sz="1800" b="0" i="0">
              <a:latin typeface="Gill Sans MT" panose="020B0502020104020203" pitchFamily="34" charset="77"/>
            </a:rPr>
            <a:t>intern starts</a:t>
          </a:r>
        </a:p>
      </dgm:t>
    </dgm:pt>
    <dgm:pt modelId="{DA78A7AB-09FC-4B43-A31B-E87A507CC439}" type="parTrans" cxnId="{F0A180D9-68AA-43C5-8B42-3930A718166B}">
      <dgm:prSet/>
      <dgm:spPr/>
      <dgm:t>
        <a:bodyPr/>
        <a:lstStyle/>
        <a:p>
          <a:endParaRPr lang="en-US" sz="1600"/>
        </a:p>
      </dgm:t>
    </dgm:pt>
    <dgm:pt modelId="{D53588A9-D537-47F3-BC9F-4324BC52C952}" type="sibTrans" cxnId="{F0A180D9-68AA-43C5-8B42-3930A718166B}">
      <dgm:prSet/>
      <dgm:spPr/>
      <dgm:t>
        <a:bodyPr/>
        <a:lstStyle/>
        <a:p>
          <a:endParaRPr lang="en-US" sz="1600"/>
        </a:p>
      </dgm:t>
    </dgm:pt>
    <dgm:pt modelId="{A2CF122F-932A-4852-8E06-E95FA1AEAA2B}">
      <dgm:prSet custT="1"/>
      <dgm:spPr/>
      <dgm:t>
        <a:bodyPr/>
        <a:lstStyle/>
        <a:p>
          <a:r>
            <a:rPr lang="en-US" sz="1800" b="0" i="0">
              <a:latin typeface="Gill Sans MT" panose="020B0502020104020203" pitchFamily="34" charset="77"/>
            </a:rPr>
            <a:t>Nov. 2019</a:t>
          </a:r>
        </a:p>
      </dgm:t>
    </dgm:pt>
    <dgm:pt modelId="{7884487D-A301-44B9-A103-E41050608B0C}" type="parTrans" cxnId="{62DC628D-43F2-410B-8BDF-76A14E49F4BE}">
      <dgm:prSet/>
      <dgm:spPr/>
      <dgm:t>
        <a:bodyPr/>
        <a:lstStyle/>
        <a:p>
          <a:endParaRPr lang="en-US" sz="1600"/>
        </a:p>
      </dgm:t>
    </dgm:pt>
    <dgm:pt modelId="{85315513-F30B-4BC1-8DBF-7C6F275D13A8}" type="sibTrans" cxnId="{62DC628D-43F2-410B-8BDF-76A14E49F4BE}">
      <dgm:prSet/>
      <dgm:spPr/>
      <dgm:t>
        <a:bodyPr/>
        <a:lstStyle/>
        <a:p>
          <a:endParaRPr lang="en-US" sz="1600"/>
        </a:p>
      </dgm:t>
    </dgm:pt>
    <dgm:pt modelId="{A3C722F8-40EF-4735-9385-5BC3F65F3F9D}">
      <dgm:prSet custT="1"/>
      <dgm:spPr/>
      <dgm:t>
        <a:bodyPr/>
        <a:lstStyle/>
        <a:p>
          <a:r>
            <a:rPr lang="en-US" sz="1800" b="0" i="0">
              <a:latin typeface="Gill Sans MT" panose="020B0502020104020203" pitchFamily="34" charset="77"/>
            </a:rPr>
            <a:t>review and amend</a:t>
          </a:r>
        </a:p>
      </dgm:t>
    </dgm:pt>
    <dgm:pt modelId="{794CD472-3DB4-470A-8E54-FD4205D5C4C1}" type="parTrans" cxnId="{DC91ECA6-4518-4FEB-AA90-075C53D527BB}">
      <dgm:prSet/>
      <dgm:spPr/>
      <dgm:t>
        <a:bodyPr/>
        <a:lstStyle/>
        <a:p>
          <a:endParaRPr lang="en-US" sz="1600"/>
        </a:p>
      </dgm:t>
    </dgm:pt>
    <dgm:pt modelId="{08C63E1E-6451-4779-B5E7-2D58DBF28F2F}" type="sibTrans" cxnId="{DC91ECA6-4518-4FEB-AA90-075C53D527BB}">
      <dgm:prSet/>
      <dgm:spPr/>
      <dgm:t>
        <a:bodyPr/>
        <a:lstStyle/>
        <a:p>
          <a:endParaRPr lang="en-US" sz="1600"/>
        </a:p>
      </dgm:t>
    </dgm:pt>
    <dgm:pt modelId="{9BD9CD8A-1D50-4E0A-A0F9-06CDB91C9588}">
      <dgm:prSet custT="1"/>
      <dgm:spPr/>
      <dgm:t>
        <a:bodyPr/>
        <a:lstStyle/>
        <a:p>
          <a:r>
            <a:rPr lang="en-US" sz="1800" b="0" i="0">
              <a:latin typeface="Gill Sans MT" panose="020B0502020104020203" pitchFamily="34" charset="77"/>
            </a:rPr>
            <a:t>Dec. 2019</a:t>
          </a:r>
        </a:p>
      </dgm:t>
    </dgm:pt>
    <dgm:pt modelId="{E912024B-C3DA-45EC-968F-5DC6B38521CA}" type="parTrans" cxnId="{8F05006B-E072-4BFF-AFE8-AB8DBB35C230}">
      <dgm:prSet/>
      <dgm:spPr/>
      <dgm:t>
        <a:bodyPr/>
        <a:lstStyle/>
        <a:p>
          <a:endParaRPr lang="en-US" sz="1600"/>
        </a:p>
      </dgm:t>
    </dgm:pt>
    <dgm:pt modelId="{A160B50A-6D35-4449-88BE-3984F34AAA68}" type="sibTrans" cxnId="{8F05006B-E072-4BFF-AFE8-AB8DBB35C230}">
      <dgm:prSet/>
      <dgm:spPr/>
      <dgm:t>
        <a:bodyPr/>
        <a:lstStyle/>
        <a:p>
          <a:endParaRPr lang="en-US" sz="1600"/>
        </a:p>
      </dgm:t>
    </dgm:pt>
    <dgm:pt modelId="{546D2E0C-4142-4148-8CD2-F4467F0A5D85}">
      <dgm:prSet custT="1"/>
      <dgm:spPr/>
      <dgm:t>
        <a:bodyPr/>
        <a:lstStyle/>
        <a:p>
          <a:r>
            <a:rPr lang="en-US" sz="1800" b="0" i="0">
              <a:latin typeface="Gill Sans MT" panose="020B0502020104020203" pitchFamily="34" charset="77"/>
            </a:rPr>
            <a:t>placement 1 ends</a:t>
          </a:r>
        </a:p>
      </dgm:t>
    </dgm:pt>
    <dgm:pt modelId="{1E125AC8-AFC4-40DF-9671-AC7440123634}" type="parTrans" cxnId="{C913F363-91CA-48EA-992A-73AA8B6D78BD}">
      <dgm:prSet/>
      <dgm:spPr/>
      <dgm:t>
        <a:bodyPr/>
        <a:lstStyle/>
        <a:p>
          <a:endParaRPr lang="en-US" sz="1600"/>
        </a:p>
      </dgm:t>
    </dgm:pt>
    <dgm:pt modelId="{008EFE59-E3FE-42F6-BE59-5924154C660F}" type="sibTrans" cxnId="{C913F363-91CA-48EA-992A-73AA8B6D78BD}">
      <dgm:prSet/>
      <dgm:spPr/>
      <dgm:t>
        <a:bodyPr/>
        <a:lstStyle/>
        <a:p>
          <a:endParaRPr lang="en-US" sz="1600"/>
        </a:p>
      </dgm:t>
    </dgm:pt>
    <dgm:pt modelId="{35457AC3-A29C-407A-BF8F-0392608E946D}">
      <dgm:prSet custT="1"/>
      <dgm:spPr/>
      <dgm:t>
        <a:bodyPr/>
        <a:lstStyle/>
        <a:p>
          <a:r>
            <a:rPr lang="en-US" sz="1800" b="0" i="0">
              <a:latin typeface="Gill Sans MT" panose="020B0502020104020203" pitchFamily="34" charset="77"/>
            </a:rPr>
            <a:t>Jan. 2020</a:t>
          </a:r>
        </a:p>
      </dgm:t>
    </dgm:pt>
    <dgm:pt modelId="{45FDADAE-C20C-4A84-896B-71B01EF772F1}" type="parTrans" cxnId="{BC40CFDC-EF10-4DC7-A72A-5A4B067105B4}">
      <dgm:prSet/>
      <dgm:spPr/>
      <dgm:t>
        <a:bodyPr/>
        <a:lstStyle/>
        <a:p>
          <a:endParaRPr lang="en-US" sz="1600"/>
        </a:p>
      </dgm:t>
    </dgm:pt>
    <dgm:pt modelId="{87468629-C193-4AD2-85A9-675F85D15643}" type="sibTrans" cxnId="{BC40CFDC-EF10-4DC7-A72A-5A4B067105B4}">
      <dgm:prSet/>
      <dgm:spPr/>
      <dgm:t>
        <a:bodyPr/>
        <a:lstStyle/>
        <a:p>
          <a:endParaRPr lang="en-US" sz="1600"/>
        </a:p>
      </dgm:t>
    </dgm:pt>
    <dgm:pt modelId="{B0D3592D-515D-4ABB-A376-AECE8BFA4EC4}">
      <dgm:prSet custT="1"/>
      <dgm:spPr/>
      <dgm:t>
        <a:bodyPr/>
        <a:lstStyle/>
        <a:p>
          <a:r>
            <a:rPr lang="en-US" sz="1800" b="0" i="0">
              <a:latin typeface="Gill Sans MT" panose="020B0502020104020203" pitchFamily="34" charset="77"/>
            </a:rPr>
            <a:t>onwards – 5 further internships over next 2 years</a:t>
          </a:r>
        </a:p>
      </dgm:t>
    </dgm:pt>
    <dgm:pt modelId="{9716D0EB-9EDC-4D99-9A6F-211846483C14}" type="parTrans" cxnId="{E6DD9BC6-4659-429C-9D1A-20DBC4B9F2B8}">
      <dgm:prSet/>
      <dgm:spPr/>
      <dgm:t>
        <a:bodyPr/>
        <a:lstStyle/>
        <a:p>
          <a:endParaRPr lang="en-US" sz="1600"/>
        </a:p>
      </dgm:t>
    </dgm:pt>
    <dgm:pt modelId="{B558CC45-A987-4C36-A47D-D1A311543B8D}" type="sibTrans" cxnId="{E6DD9BC6-4659-429C-9D1A-20DBC4B9F2B8}">
      <dgm:prSet/>
      <dgm:spPr/>
      <dgm:t>
        <a:bodyPr/>
        <a:lstStyle/>
        <a:p>
          <a:endParaRPr lang="en-US" sz="1600"/>
        </a:p>
      </dgm:t>
    </dgm:pt>
    <dgm:pt modelId="{C4E079B8-D4BA-4E52-ACCB-4928FB2A038A}" type="pres">
      <dgm:prSet presAssocID="{342EA07D-0D26-4801-8F91-1023A85152D9}" presName="Name0" presStyleCnt="0">
        <dgm:presLayoutVars>
          <dgm:chMax/>
          <dgm:chPref/>
          <dgm:animLvl val="lvl"/>
        </dgm:presLayoutVars>
      </dgm:prSet>
      <dgm:spPr/>
    </dgm:pt>
    <dgm:pt modelId="{AFE63D29-CF2A-40FB-913B-831EC20D832B}" type="pres">
      <dgm:prSet presAssocID="{A7A75DEA-A130-4601-BEAB-94A9867B73F8}" presName="composite" presStyleCnt="0"/>
      <dgm:spPr/>
    </dgm:pt>
    <dgm:pt modelId="{3760C5C2-672B-4D13-96C1-7D9C1B2B87C1}" type="pres">
      <dgm:prSet presAssocID="{A7A75DEA-A130-4601-BEAB-94A9867B73F8}" presName="Parent1" presStyleLbl="alignNode1" presStyleIdx="0" presStyleCnt="6">
        <dgm:presLayoutVars>
          <dgm:chMax val="1"/>
          <dgm:chPref val="1"/>
          <dgm:bulletEnabled val="1"/>
        </dgm:presLayoutVars>
      </dgm:prSet>
      <dgm:spPr/>
    </dgm:pt>
    <dgm:pt modelId="{4520C054-7955-443C-8EDB-F54B6F076011}" type="pres">
      <dgm:prSet presAssocID="{A7A75DEA-A130-4601-BEAB-94A9867B73F8}" presName="Childtext1" presStyleLbl="revTx" presStyleIdx="0" presStyleCnt="6">
        <dgm:presLayoutVars>
          <dgm:chMax val="0"/>
          <dgm:chPref val="0"/>
          <dgm:bulletEnabled/>
        </dgm:presLayoutVars>
      </dgm:prSet>
      <dgm:spPr/>
    </dgm:pt>
    <dgm:pt modelId="{67AE127C-ACEE-4F18-AA6F-55F62FFFAED4}" type="pres">
      <dgm:prSet presAssocID="{A7A75DEA-A130-4601-BEAB-94A9867B73F8}" presName="ConnectLine" presStyleLbl="sibTrans1D1" presStyleIdx="0" presStyleCnt="6"/>
      <dgm:spPr>
        <a:noFill/>
        <a:ln w="12700" cap="flat" cmpd="sng" algn="ctr">
          <a:solidFill>
            <a:schemeClr val="dk2">
              <a:hueOff val="0"/>
              <a:satOff val="0"/>
              <a:lumOff val="0"/>
              <a:alphaOff val="0"/>
            </a:schemeClr>
          </a:solidFill>
          <a:prstDash val="dash"/>
          <a:miter lim="800000"/>
        </a:ln>
        <a:effectLst/>
      </dgm:spPr>
    </dgm:pt>
    <dgm:pt modelId="{9BD65F1F-66AF-4863-9F9F-5696A6166750}" type="pres">
      <dgm:prSet presAssocID="{A7A75DEA-A130-4601-BEAB-94A9867B73F8}" presName="ConnectLineEnd" presStyleLbl="node1" presStyleIdx="0" presStyleCnt="6"/>
      <dgm:spPr/>
    </dgm:pt>
    <dgm:pt modelId="{44CB584B-5D48-4D0C-8F7E-24799CCA9D55}" type="pres">
      <dgm:prSet presAssocID="{A7A75DEA-A130-4601-BEAB-94A9867B73F8}" presName="EmptyPane" presStyleCnt="0"/>
      <dgm:spPr/>
    </dgm:pt>
    <dgm:pt modelId="{734EEC01-309A-4D4D-B55F-5448A73AB5FC}" type="pres">
      <dgm:prSet presAssocID="{A57D19C8-06C3-43F3-BF54-559143307DEE}" presName="spaceBetweenRectangles" presStyleLbl="fgAcc1" presStyleIdx="0" presStyleCnt="5"/>
      <dgm:spPr/>
    </dgm:pt>
    <dgm:pt modelId="{46D45D9B-4071-4EC1-8D8E-3CC8E95509E0}" type="pres">
      <dgm:prSet presAssocID="{18E5A328-963E-4BE8-B360-3972B13E1D19}" presName="composite" presStyleCnt="0"/>
      <dgm:spPr/>
    </dgm:pt>
    <dgm:pt modelId="{1AE2B6E7-71B7-4046-A2E7-C6E5AC7DC118}" type="pres">
      <dgm:prSet presAssocID="{18E5A328-963E-4BE8-B360-3972B13E1D19}" presName="Parent1" presStyleLbl="alignNode1" presStyleIdx="1" presStyleCnt="6">
        <dgm:presLayoutVars>
          <dgm:chMax val="1"/>
          <dgm:chPref val="1"/>
          <dgm:bulletEnabled val="1"/>
        </dgm:presLayoutVars>
      </dgm:prSet>
      <dgm:spPr/>
    </dgm:pt>
    <dgm:pt modelId="{3F719957-A9F3-4D1D-9275-AFEEA8A1BEF7}" type="pres">
      <dgm:prSet presAssocID="{18E5A328-963E-4BE8-B360-3972B13E1D19}" presName="Childtext1" presStyleLbl="revTx" presStyleIdx="1" presStyleCnt="6">
        <dgm:presLayoutVars>
          <dgm:chMax val="0"/>
          <dgm:chPref val="0"/>
          <dgm:bulletEnabled/>
        </dgm:presLayoutVars>
      </dgm:prSet>
      <dgm:spPr/>
    </dgm:pt>
    <dgm:pt modelId="{2702828B-838F-4280-B3E7-1829F4DE84A4}" type="pres">
      <dgm:prSet presAssocID="{18E5A328-963E-4BE8-B360-3972B13E1D19}" presName="ConnectLine" presStyleLbl="sibTrans1D1" presStyleIdx="1" presStyleCnt="6"/>
      <dgm:spPr>
        <a:noFill/>
        <a:ln w="12700" cap="flat" cmpd="sng" algn="ctr">
          <a:solidFill>
            <a:schemeClr val="dk2">
              <a:hueOff val="0"/>
              <a:satOff val="0"/>
              <a:lumOff val="0"/>
              <a:alphaOff val="0"/>
            </a:schemeClr>
          </a:solidFill>
          <a:prstDash val="dash"/>
          <a:miter lim="800000"/>
        </a:ln>
        <a:effectLst/>
      </dgm:spPr>
    </dgm:pt>
    <dgm:pt modelId="{4D0A83D8-597B-4570-B6C9-B65BADD34D03}" type="pres">
      <dgm:prSet presAssocID="{18E5A328-963E-4BE8-B360-3972B13E1D19}" presName="ConnectLineEnd" presStyleLbl="node1" presStyleIdx="1" presStyleCnt="6"/>
      <dgm:spPr/>
    </dgm:pt>
    <dgm:pt modelId="{632B84BB-9919-4EF8-AC1A-CE98C01071CB}" type="pres">
      <dgm:prSet presAssocID="{18E5A328-963E-4BE8-B360-3972B13E1D19}" presName="EmptyPane" presStyleCnt="0"/>
      <dgm:spPr/>
    </dgm:pt>
    <dgm:pt modelId="{D7C2649D-C3A6-4D11-A913-19D93DD24B2B}" type="pres">
      <dgm:prSet presAssocID="{48A43487-40BF-434A-8192-921A3E0DD284}" presName="spaceBetweenRectangles" presStyleLbl="fgAcc1" presStyleIdx="1" presStyleCnt="5"/>
      <dgm:spPr/>
    </dgm:pt>
    <dgm:pt modelId="{A61FD351-7EF3-4910-90EA-E6DDF3E99FBC}" type="pres">
      <dgm:prSet presAssocID="{5915790B-E043-499D-9373-96F78A04F5CA}" presName="composite" presStyleCnt="0"/>
      <dgm:spPr/>
    </dgm:pt>
    <dgm:pt modelId="{411B2C43-03E8-4BF5-8681-BEAA250783DF}" type="pres">
      <dgm:prSet presAssocID="{5915790B-E043-499D-9373-96F78A04F5CA}" presName="Parent1" presStyleLbl="alignNode1" presStyleIdx="2" presStyleCnt="6">
        <dgm:presLayoutVars>
          <dgm:chMax val="1"/>
          <dgm:chPref val="1"/>
          <dgm:bulletEnabled val="1"/>
        </dgm:presLayoutVars>
      </dgm:prSet>
      <dgm:spPr/>
    </dgm:pt>
    <dgm:pt modelId="{4D3431CF-0983-4E3B-A43C-721264E699D4}" type="pres">
      <dgm:prSet presAssocID="{5915790B-E043-499D-9373-96F78A04F5CA}" presName="Childtext1" presStyleLbl="revTx" presStyleIdx="2" presStyleCnt="6">
        <dgm:presLayoutVars>
          <dgm:chMax val="0"/>
          <dgm:chPref val="0"/>
          <dgm:bulletEnabled/>
        </dgm:presLayoutVars>
      </dgm:prSet>
      <dgm:spPr/>
    </dgm:pt>
    <dgm:pt modelId="{AE9F495F-D2CF-4336-B277-F678D1152075}" type="pres">
      <dgm:prSet presAssocID="{5915790B-E043-499D-9373-96F78A04F5CA}" presName="ConnectLine" presStyleLbl="sibTrans1D1" presStyleIdx="2" presStyleCnt="6"/>
      <dgm:spPr>
        <a:noFill/>
        <a:ln w="12700" cap="flat" cmpd="sng" algn="ctr">
          <a:solidFill>
            <a:schemeClr val="dk2">
              <a:hueOff val="0"/>
              <a:satOff val="0"/>
              <a:lumOff val="0"/>
              <a:alphaOff val="0"/>
            </a:schemeClr>
          </a:solidFill>
          <a:prstDash val="dash"/>
          <a:miter lim="800000"/>
        </a:ln>
        <a:effectLst/>
      </dgm:spPr>
    </dgm:pt>
    <dgm:pt modelId="{F080ACD9-B70C-4970-9F80-E498B4C4249A}" type="pres">
      <dgm:prSet presAssocID="{5915790B-E043-499D-9373-96F78A04F5CA}" presName="ConnectLineEnd" presStyleLbl="node1" presStyleIdx="2" presStyleCnt="6"/>
      <dgm:spPr/>
    </dgm:pt>
    <dgm:pt modelId="{23BDBAAD-AC0A-4C97-8C05-1EFB011D6447}" type="pres">
      <dgm:prSet presAssocID="{5915790B-E043-499D-9373-96F78A04F5CA}" presName="EmptyPane" presStyleCnt="0"/>
      <dgm:spPr/>
    </dgm:pt>
    <dgm:pt modelId="{2D31C084-24A1-42B8-A94B-77A1683EB8E4}" type="pres">
      <dgm:prSet presAssocID="{F9FBE29A-CBB9-4216-9ABA-D94B624BC423}" presName="spaceBetweenRectangles" presStyleLbl="fgAcc1" presStyleIdx="2" presStyleCnt="5"/>
      <dgm:spPr/>
    </dgm:pt>
    <dgm:pt modelId="{7E476D3D-41F5-4B56-8884-FEB8B6E4DE36}" type="pres">
      <dgm:prSet presAssocID="{A2CF122F-932A-4852-8E06-E95FA1AEAA2B}" presName="composite" presStyleCnt="0"/>
      <dgm:spPr/>
    </dgm:pt>
    <dgm:pt modelId="{E1E74D34-1B51-42CB-B813-E80E7017DB99}" type="pres">
      <dgm:prSet presAssocID="{A2CF122F-932A-4852-8E06-E95FA1AEAA2B}" presName="Parent1" presStyleLbl="alignNode1" presStyleIdx="3" presStyleCnt="6">
        <dgm:presLayoutVars>
          <dgm:chMax val="1"/>
          <dgm:chPref val="1"/>
          <dgm:bulletEnabled val="1"/>
        </dgm:presLayoutVars>
      </dgm:prSet>
      <dgm:spPr/>
    </dgm:pt>
    <dgm:pt modelId="{806DFDA5-A328-4B7B-8ADC-B7543334AE3C}" type="pres">
      <dgm:prSet presAssocID="{A2CF122F-932A-4852-8E06-E95FA1AEAA2B}" presName="Childtext1" presStyleLbl="revTx" presStyleIdx="3" presStyleCnt="6">
        <dgm:presLayoutVars>
          <dgm:chMax val="0"/>
          <dgm:chPref val="0"/>
          <dgm:bulletEnabled/>
        </dgm:presLayoutVars>
      </dgm:prSet>
      <dgm:spPr/>
    </dgm:pt>
    <dgm:pt modelId="{28BF1B30-29D3-4F74-A340-B6FE4D1D4495}" type="pres">
      <dgm:prSet presAssocID="{A2CF122F-932A-4852-8E06-E95FA1AEAA2B}" presName="ConnectLine" presStyleLbl="sibTrans1D1" presStyleIdx="3" presStyleCnt="6"/>
      <dgm:spPr>
        <a:noFill/>
        <a:ln w="12700" cap="flat" cmpd="sng" algn="ctr">
          <a:solidFill>
            <a:schemeClr val="dk2">
              <a:hueOff val="0"/>
              <a:satOff val="0"/>
              <a:lumOff val="0"/>
              <a:alphaOff val="0"/>
            </a:schemeClr>
          </a:solidFill>
          <a:prstDash val="dash"/>
          <a:miter lim="800000"/>
        </a:ln>
        <a:effectLst/>
      </dgm:spPr>
    </dgm:pt>
    <dgm:pt modelId="{831C643C-5A86-4458-983F-B3347CF56981}" type="pres">
      <dgm:prSet presAssocID="{A2CF122F-932A-4852-8E06-E95FA1AEAA2B}" presName="ConnectLineEnd" presStyleLbl="node1" presStyleIdx="3" presStyleCnt="6"/>
      <dgm:spPr/>
    </dgm:pt>
    <dgm:pt modelId="{6C7C528E-30CB-49BB-806C-12902D71C0BA}" type="pres">
      <dgm:prSet presAssocID="{A2CF122F-932A-4852-8E06-E95FA1AEAA2B}" presName="EmptyPane" presStyleCnt="0"/>
      <dgm:spPr/>
    </dgm:pt>
    <dgm:pt modelId="{358CCBC4-B2A2-41B0-954A-9FFA46DE0537}" type="pres">
      <dgm:prSet presAssocID="{85315513-F30B-4BC1-8DBF-7C6F275D13A8}" presName="spaceBetweenRectangles" presStyleLbl="fgAcc1" presStyleIdx="3" presStyleCnt="5"/>
      <dgm:spPr/>
    </dgm:pt>
    <dgm:pt modelId="{11C6C0C6-13EA-41D1-BC87-7F08480612B4}" type="pres">
      <dgm:prSet presAssocID="{9BD9CD8A-1D50-4E0A-A0F9-06CDB91C9588}" presName="composite" presStyleCnt="0"/>
      <dgm:spPr/>
    </dgm:pt>
    <dgm:pt modelId="{0579FFE3-A732-457D-9D2A-E1D9F50E70A7}" type="pres">
      <dgm:prSet presAssocID="{9BD9CD8A-1D50-4E0A-A0F9-06CDB91C9588}" presName="Parent1" presStyleLbl="alignNode1" presStyleIdx="4" presStyleCnt="6">
        <dgm:presLayoutVars>
          <dgm:chMax val="1"/>
          <dgm:chPref val="1"/>
          <dgm:bulletEnabled val="1"/>
        </dgm:presLayoutVars>
      </dgm:prSet>
      <dgm:spPr/>
    </dgm:pt>
    <dgm:pt modelId="{D4C2BCC5-4632-42E9-BF6C-307AD839169A}" type="pres">
      <dgm:prSet presAssocID="{9BD9CD8A-1D50-4E0A-A0F9-06CDB91C9588}" presName="Childtext1" presStyleLbl="revTx" presStyleIdx="4" presStyleCnt="6">
        <dgm:presLayoutVars>
          <dgm:chMax val="0"/>
          <dgm:chPref val="0"/>
          <dgm:bulletEnabled/>
        </dgm:presLayoutVars>
      </dgm:prSet>
      <dgm:spPr/>
    </dgm:pt>
    <dgm:pt modelId="{26F0C643-2799-4899-8302-79D657119E4C}" type="pres">
      <dgm:prSet presAssocID="{9BD9CD8A-1D50-4E0A-A0F9-06CDB91C9588}" presName="ConnectLine" presStyleLbl="sibTrans1D1" presStyleIdx="4" presStyleCnt="6"/>
      <dgm:spPr>
        <a:noFill/>
        <a:ln w="12700" cap="flat" cmpd="sng" algn="ctr">
          <a:solidFill>
            <a:schemeClr val="dk2">
              <a:hueOff val="0"/>
              <a:satOff val="0"/>
              <a:lumOff val="0"/>
              <a:alphaOff val="0"/>
            </a:schemeClr>
          </a:solidFill>
          <a:prstDash val="dash"/>
          <a:miter lim="800000"/>
        </a:ln>
        <a:effectLst/>
      </dgm:spPr>
    </dgm:pt>
    <dgm:pt modelId="{0CE4E8EB-B299-4408-93AA-BA18934E84AC}" type="pres">
      <dgm:prSet presAssocID="{9BD9CD8A-1D50-4E0A-A0F9-06CDB91C9588}" presName="ConnectLineEnd" presStyleLbl="node1" presStyleIdx="4" presStyleCnt="6"/>
      <dgm:spPr/>
    </dgm:pt>
    <dgm:pt modelId="{643C3FCF-B7B7-4C2E-9963-5C4FA28AB066}" type="pres">
      <dgm:prSet presAssocID="{9BD9CD8A-1D50-4E0A-A0F9-06CDB91C9588}" presName="EmptyPane" presStyleCnt="0"/>
      <dgm:spPr/>
    </dgm:pt>
    <dgm:pt modelId="{54604403-8B96-4624-B01C-39EF3E15966B}" type="pres">
      <dgm:prSet presAssocID="{A160B50A-6D35-4449-88BE-3984F34AAA68}" presName="spaceBetweenRectangles" presStyleLbl="fgAcc1" presStyleIdx="4" presStyleCnt="5"/>
      <dgm:spPr/>
    </dgm:pt>
    <dgm:pt modelId="{C9579A09-150E-40A2-9927-2A31D5EAA138}" type="pres">
      <dgm:prSet presAssocID="{35457AC3-A29C-407A-BF8F-0392608E946D}" presName="composite" presStyleCnt="0"/>
      <dgm:spPr/>
    </dgm:pt>
    <dgm:pt modelId="{BC0C7665-27B9-42F1-BD49-3B7250F975D7}" type="pres">
      <dgm:prSet presAssocID="{35457AC3-A29C-407A-BF8F-0392608E946D}" presName="Parent1" presStyleLbl="alignNode1" presStyleIdx="5" presStyleCnt="6">
        <dgm:presLayoutVars>
          <dgm:chMax val="1"/>
          <dgm:chPref val="1"/>
          <dgm:bulletEnabled val="1"/>
        </dgm:presLayoutVars>
      </dgm:prSet>
      <dgm:spPr/>
    </dgm:pt>
    <dgm:pt modelId="{44CC2912-D59D-41E3-ABFC-FF4351CA178C}" type="pres">
      <dgm:prSet presAssocID="{35457AC3-A29C-407A-BF8F-0392608E946D}" presName="Childtext1" presStyleLbl="revTx" presStyleIdx="5" presStyleCnt="6">
        <dgm:presLayoutVars>
          <dgm:chMax val="0"/>
          <dgm:chPref val="0"/>
          <dgm:bulletEnabled/>
        </dgm:presLayoutVars>
      </dgm:prSet>
      <dgm:spPr/>
    </dgm:pt>
    <dgm:pt modelId="{55C27AA3-65AF-4D7B-A0DA-75196B474FFF}" type="pres">
      <dgm:prSet presAssocID="{35457AC3-A29C-407A-BF8F-0392608E946D}" presName="ConnectLine" presStyleLbl="sibTrans1D1" presStyleIdx="5" presStyleCnt="6"/>
      <dgm:spPr>
        <a:noFill/>
        <a:ln w="12700" cap="flat" cmpd="sng" algn="ctr">
          <a:solidFill>
            <a:schemeClr val="dk2">
              <a:hueOff val="0"/>
              <a:satOff val="0"/>
              <a:lumOff val="0"/>
              <a:alphaOff val="0"/>
            </a:schemeClr>
          </a:solidFill>
          <a:prstDash val="dash"/>
          <a:miter lim="800000"/>
        </a:ln>
        <a:effectLst/>
      </dgm:spPr>
    </dgm:pt>
    <dgm:pt modelId="{26A88BEB-DFB0-4133-8A1D-FCE638A0C852}" type="pres">
      <dgm:prSet presAssocID="{35457AC3-A29C-407A-BF8F-0392608E946D}" presName="ConnectLineEnd" presStyleLbl="node1" presStyleIdx="5" presStyleCnt="6"/>
      <dgm:spPr/>
    </dgm:pt>
    <dgm:pt modelId="{258C692F-3E00-486A-9C66-2DF1E779B8E0}" type="pres">
      <dgm:prSet presAssocID="{35457AC3-A29C-407A-BF8F-0392608E946D}" presName="EmptyPane" presStyleCnt="0"/>
      <dgm:spPr/>
    </dgm:pt>
  </dgm:ptLst>
  <dgm:cxnLst>
    <dgm:cxn modelId="{82C1330D-F393-46FB-A636-AF8D613ECDE7}" srcId="{342EA07D-0D26-4801-8F91-1023A85152D9}" destId="{5915790B-E043-499D-9373-96F78A04F5CA}" srcOrd="2" destOrd="0" parTransId="{62B805DC-D761-4099-B9AD-0EACF7F7048E}" sibTransId="{F9FBE29A-CBB9-4216-9ABA-D94B624BC423}"/>
    <dgm:cxn modelId="{D3163D1D-CC8F-4B30-8054-2B7E6CD24EB0}" type="presOf" srcId="{18E5A328-963E-4BE8-B360-3972B13E1D19}" destId="{1AE2B6E7-71B7-4046-A2E7-C6E5AC7DC118}" srcOrd="0" destOrd="0" presId="urn:microsoft.com/office/officeart/2016/7/layout/HexagonTimeline"/>
    <dgm:cxn modelId="{CF6F7A21-4DA6-4372-AC35-263D681908B0}" type="presOf" srcId="{342EA07D-0D26-4801-8F91-1023A85152D9}" destId="{C4E079B8-D4BA-4E52-ACCB-4928FB2A038A}" srcOrd="0" destOrd="0" presId="urn:microsoft.com/office/officeart/2016/7/layout/HexagonTimeline"/>
    <dgm:cxn modelId="{00499033-84EA-45A6-A9C1-5525A32A3F31}" srcId="{342EA07D-0D26-4801-8F91-1023A85152D9}" destId="{18E5A328-963E-4BE8-B360-3972B13E1D19}" srcOrd="1" destOrd="0" parTransId="{44C94CAF-888C-4047-9F1C-D3BA08A09E31}" sibTransId="{48A43487-40BF-434A-8192-921A3E0DD284}"/>
    <dgm:cxn modelId="{626AD73A-770E-442A-90CF-14481D99CC7B}" type="presOf" srcId="{35457AC3-A29C-407A-BF8F-0392608E946D}" destId="{BC0C7665-27B9-42F1-BD49-3B7250F975D7}" srcOrd="0" destOrd="0" presId="urn:microsoft.com/office/officeart/2016/7/layout/HexagonTimeline"/>
    <dgm:cxn modelId="{2673743E-6833-47D1-B7AC-1ABD762176EC}" type="presOf" srcId="{A2CF122F-932A-4852-8E06-E95FA1AEAA2B}" destId="{E1E74D34-1B51-42CB-B813-E80E7017DB99}" srcOrd="0" destOrd="0" presId="urn:microsoft.com/office/officeart/2016/7/layout/HexagonTimeline"/>
    <dgm:cxn modelId="{4CAEC54D-DDAC-432C-B163-83DC972B11B3}" srcId="{342EA07D-0D26-4801-8F91-1023A85152D9}" destId="{A7A75DEA-A130-4601-BEAB-94A9867B73F8}" srcOrd="0" destOrd="0" parTransId="{5F39F961-F3ED-491B-9EFE-FB27E857D1F5}" sibTransId="{A57D19C8-06C3-43F3-BF54-559143307DEE}"/>
    <dgm:cxn modelId="{D166C551-03E3-4D0B-925B-E4CD65B48B02}" type="presOf" srcId="{E10259F4-4CB9-4455-96CA-D5ED27CFBF2C}" destId="{4520C054-7955-443C-8EDB-F54B6F076011}" srcOrd="0" destOrd="0" presId="urn:microsoft.com/office/officeart/2016/7/layout/HexagonTimeline"/>
    <dgm:cxn modelId="{C913F363-91CA-48EA-992A-73AA8B6D78BD}" srcId="{9BD9CD8A-1D50-4E0A-A0F9-06CDB91C9588}" destId="{546D2E0C-4142-4148-8CD2-F4467F0A5D85}" srcOrd="0" destOrd="0" parTransId="{1E125AC8-AFC4-40DF-9671-AC7440123634}" sibTransId="{008EFE59-E3FE-42F6-BE59-5924154C660F}"/>
    <dgm:cxn modelId="{8F05006B-E072-4BFF-AFE8-AB8DBB35C230}" srcId="{342EA07D-0D26-4801-8F91-1023A85152D9}" destId="{9BD9CD8A-1D50-4E0A-A0F9-06CDB91C9588}" srcOrd="4" destOrd="0" parTransId="{E912024B-C3DA-45EC-968F-5DC6B38521CA}" sibTransId="{A160B50A-6D35-4449-88BE-3984F34AAA68}"/>
    <dgm:cxn modelId="{EE76CB6E-9542-4E55-94F7-1300C638B62F}" type="presOf" srcId="{A7A75DEA-A130-4601-BEAB-94A9867B73F8}" destId="{3760C5C2-672B-4D13-96C1-7D9C1B2B87C1}" srcOrd="0" destOrd="0" presId="urn:microsoft.com/office/officeart/2016/7/layout/HexagonTimeline"/>
    <dgm:cxn modelId="{88B2E27B-93D7-4AE9-AE68-79AE3A991CC9}" type="presOf" srcId="{9BD9CD8A-1D50-4E0A-A0F9-06CDB91C9588}" destId="{0579FFE3-A732-457D-9D2A-E1D9F50E70A7}" srcOrd="0" destOrd="0" presId="urn:microsoft.com/office/officeart/2016/7/layout/HexagonTimeline"/>
    <dgm:cxn modelId="{62DC628D-43F2-410B-8BDF-76A14E49F4BE}" srcId="{342EA07D-0D26-4801-8F91-1023A85152D9}" destId="{A2CF122F-932A-4852-8E06-E95FA1AEAA2B}" srcOrd="3" destOrd="0" parTransId="{7884487D-A301-44B9-A103-E41050608B0C}" sibTransId="{85315513-F30B-4BC1-8DBF-7C6F275D13A8}"/>
    <dgm:cxn modelId="{92B215A2-5B1A-498F-8DD4-D368B2831D76}" srcId="{A7A75DEA-A130-4601-BEAB-94A9867B73F8}" destId="{E10259F4-4CB9-4455-96CA-D5ED27CFBF2C}" srcOrd="0" destOrd="0" parTransId="{5AF08283-DC09-4BC9-B005-75128C7AC7E8}" sibTransId="{8C2F9C1B-6903-47B3-BC7B-5A718E0F70A2}"/>
    <dgm:cxn modelId="{DC91ECA6-4518-4FEB-AA90-075C53D527BB}" srcId="{A2CF122F-932A-4852-8E06-E95FA1AEAA2B}" destId="{A3C722F8-40EF-4735-9385-5BC3F65F3F9D}" srcOrd="0" destOrd="0" parTransId="{794CD472-3DB4-470A-8E54-FD4205D5C4C1}" sibTransId="{08C63E1E-6451-4779-B5E7-2D58DBF28F2F}"/>
    <dgm:cxn modelId="{536739B5-4D75-41A5-994B-E0ADDA0088CB}" type="presOf" srcId="{B0D3592D-515D-4ABB-A376-AECE8BFA4EC4}" destId="{44CC2912-D59D-41E3-ABFC-FF4351CA178C}" srcOrd="0" destOrd="0" presId="urn:microsoft.com/office/officeart/2016/7/layout/HexagonTimeline"/>
    <dgm:cxn modelId="{42F27CB9-8D75-4F0F-8CEF-D0B92C1D59E0}" type="presOf" srcId="{A3C722F8-40EF-4735-9385-5BC3F65F3F9D}" destId="{806DFDA5-A328-4B7B-8ADC-B7543334AE3C}" srcOrd="0" destOrd="0" presId="urn:microsoft.com/office/officeart/2016/7/layout/HexagonTimeline"/>
    <dgm:cxn modelId="{E6DD9BC6-4659-429C-9D1A-20DBC4B9F2B8}" srcId="{35457AC3-A29C-407A-BF8F-0392608E946D}" destId="{B0D3592D-515D-4ABB-A376-AECE8BFA4EC4}" srcOrd="0" destOrd="0" parTransId="{9716D0EB-9EDC-4D99-9A6F-211846483C14}" sibTransId="{B558CC45-A987-4C36-A47D-D1A311543B8D}"/>
    <dgm:cxn modelId="{F0A180D9-68AA-43C5-8B42-3930A718166B}" srcId="{5915790B-E043-499D-9373-96F78A04F5CA}" destId="{82999F9F-3D05-40E0-B831-D529A7919918}" srcOrd="0" destOrd="0" parTransId="{DA78A7AB-09FC-4B43-A31B-E87A507CC439}" sibTransId="{D53588A9-D537-47F3-BC9F-4324BC52C952}"/>
    <dgm:cxn modelId="{BC40CFDC-EF10-4DC7-A72A-5A4B067105B4}" srcId="{342EA07D-0D26-4801-8F91-1023A85152D9}" destId="{35457AC3-A29C-407A-BF8F-0392608E946D}" srcOrd="5" destOrd="0" parTransId="{45FDADAE-C20C-4A84-896B-71B01EF772F1}" sibTransId="{87468629-C193-4AD2-85A9-675F85D15643}"/>
    <dgm:cxn modelId="{84015CE1-2340-4609-A0DF-4D6F2C7C04AB}" type="presOf" srcId="{82999F9F-3D05-40E0-B831-D529A7919918}" destId="{4D3431CF-0983-4E3B-A43C-721264E699D4}" srcOrd="0" destOrd="0" presId="urn:microsoft.com/office/officeart/2016/7/layout/HexagonTimeline"/>
    <dgm:cxn modelId="{2307ACEF-D7FF-48ED-8BEC-DFDF8FB6F3CF}" srcId="{18E5A328-963E-4BE8-B360-3972B13E1D19}" destId="{9AE0D098-0FD2-453C-80FB-706D072C39A1}" srcOrd="0" destOrd="0" parTransId="{E79A2640-303F-4CA4-866B-B42A0B8787DE}" sibTransId="{FA6F6F82-F251-46E7-87F7-AB31C5B53D6F}"/>
    <dgm:cxn modelId="{98BAE9F5-42D1-439C-9E9E-340C852AFA66}" type="presOf" srcId="{546D2E0C-4142-4148-8CD2-F4467F0A5D85}" destId="{D4C2BCC5-4632-42E9-BF6C-307AD839169A}" srcOrd="0" destOrd="0" presId="urn:microsoft.com/office/officeart/2016/7/layout/HexagonTimeline"/>
    <dgm:cxn modelId="{937FC0FB-A1D8-4EA5-AC23-DDD167794FC6}" type="presOf" srcId="{9AE0D098-0FD2-453C-80FB-706D072C39A1}" destId="{3F719957-A9F3-4D1D-9275-AFEEA8A1BEF7}" srcOrd="0" destOrd="0" presId="urn:microsoft.com/office/officeart/2016/7/layout/HexagonTimeline"/>
    <dgm:cxn modelId="{3BA70AFF-B4E5-4EC5-90A4-9CDA08BF9C2E}" type="presOf" srcId="{5915790B-E043-499D-9373-96F78A04F5CA}" destId="{411B2C43-03E8-4BF5-8681-BEAA250783DF}" srcOrd="0" destOrd="0" presId="urn:microsoft.com/office/officeart/2016/7/layout/HexagonTimeline"/>
    <dgm:cxn modelId="{9784457E-8EE7-4ECD-A32C-C39353812865}" type="presParOf" srcId="{C4E079B8-D4BA-4E52-ACCB-4928FB2A038A}" destId="{AFE63D29-CF2A-40FB-913B-831EC20D832B}" srcOrd="0" destOrd="0" presId="urn:microsoft.com/office/officeart/2016/7/layout/HexagonTimeline"/>
    <dgm:cxn modelId="{218F6EB1-D0D6-4196-9EEF-9B441014956C}" type="presParOf" srcId="{AFE63D29-CF2A-40FB-913B-831EC20D832B}" destId="{3760C5C2-672B-4D13-96C1-7D9C1B2B87C1}" srcOrd="0" destOrd="0" presId="urn:microsoft.com/office/officeart/2016/7/layout/HexagonTimeline"/>
    <dgm:cxn modelId="{5C6FCD27-1053-45C3-8746-670FE9C8BC16}" type="presParOf" srcId="{AFE63D29-CF2A-40FB-913B-831EC20D832B}" destId="{4520C054-7955-443C-8EDB-F54B6F076011}" srcOrd="1" destOrd="0" presId="urn:microsoft.com/office/officeart/2016/7/layout/HexagonTimeline"/>
    <dgm:cxn modelId="{5A7C5DB6-4869-4073-8CFE-A5FA1DE5B8D6}" type="presParOf" srcId="{AFE63D29-CF2A-40FB-913B-831EC20D832B}" destId="{67AE127C-ACEE-4F18-AA6F-55F62FFFAED4}" srcOrd="2" destOrd="0" presId="urn:microsoft.com/office/officeart/2016/7/layout/HexagonTimeline"/>
    <dgm:cxn modelId="{66DED77F-8E8B-4982-88C5-C6935164CBE8}" type="presParOf" srcId="{AFE63D29-CF2A-40FB-913B-831EC20D832B}" destId="{9BD65F1F-66AF-4863-9F9F-5696A6166750}" srcOrd="3" destOrd="0" presId="urn:microsoft.com/office/officeart/2016/7/layout/HexagonTimeline"/>
    <dgm:cxn modelId="{96F6840F-5D93-45F0-8638-7BDF9BC5175F}" type="presParOf" srcId="{AFE63D29-CF2A-40FB-913B-831EC20D832B}" destId="{44CB584B-5D48-4D0C-8F7E-24799CCA9D55}" srcOrd="4" destOrd="0" presId="urn:microsoft.com/office/officeart/2016/7/layout/HexagonTimeline"/>
    <dgm:cxn modelId="{D1B6D244-17E4-440A-8AAF-4C6B2D222C51}" type="presParOf" srcId="{C4E079B8-D4BA-4E52-ACCB-4928FB2A038A}" destId="{734EEC01-309A-4D4D-B55F-5448A73AB5FC}" srcOrd="1" destOrd="0" presId="urn:microsoft.com/office/officeart/2016/7/layout/HexagonTimeline"/>
    <dgm:cxn modelId="{CE186672-8BB7-4CE9-A747-087B6FFCE533}" type="presParOf" srcId="{C4E079B8-D4BA-4E52-ACCB-4928FB2A038A}" destId="{46D45D9B-4071-4EC1-8D8E-3CC8E95509E0}" srcOrd="2" destOrd="0" presId="urn:microsoft.com/office/officeart/2016/7/layout/HexagonTimeline"/>
    <dgm:cxn modelId="{D578FBC0-3C6A-48E2-A528-3846A9E335E2}" type="presParOf" srcId="{46D45D9B-4071-4EC1-8D8E-3CC8E95509E0}" destId="{1AE2B6E7-71B7-4046-A2E7-C6E5AC7DC118}" srcOrd="0" destOrd="0" presId="urn:microsoft.com/office/officeart/2016/7/layout/HexagonTimeline"/>
    <dgm:cxn modelId="{3599FF7F-1EFA-415A-B05C-C06796A88B3C}" type="presParOf" srcId="{46D45D9B-4071-4EC1-8D8E-3CC8E95509E0}" destId="{3F719957-A9F3-4D1D-9275-AFEEA8A1BEF7}" srcOrd="1" destOrd="0" presId="urn:microsoft.com/office/officeart/2016/7/layout/HexagonTimeline"/>
    <dgm:cxn modelId="{52C49331-2471-42C6-8AE0-39BF390DB69F}" type="presParOf" srcId="{46D45D9B-4071-4EC1-8D8E-3CC8E95509E0}" destId="{2702828B-838F-4280-B3E7-1829F4DE84A4}" srcOrd="2" destOrd="0" presId="urn:microsoft.com/office/officeart/2016/7/layout/HexagonTimeline"/>
    <dgm:cxn modelId="{61503511-1EA9-4E73-AC2E-8AF4538C7EC5}" type="presParOf" srcId="{46D45D9B-4071-4EC1-8D8E-3CC8E95509E0}" destId="{4D0A83D8-597B-4570-B6C9-B65BADD34D03}" srcOrd="3" destOrd="0" presId="urn:microsoft.com/office/officeart/2016/7/layout/HexagonTimeline"/>
    <dgm:cxn modelId="{9A3FAB6E-E339-4842-8355-63E54672B737}" type="presParOf" srcId="{46D45D9B-4071-4EC1-8D8E-3CC8E95509E0}" destId="{632B84BB-9919-4EF8-AC1A-CE98C01071CB}" srcOrd="4" destOrd="0" presId="urn:microsoft.com/office/officeart/2016/7/layout/HexagonTimeline"/>
    <dgm:cxn modelId="{7BAA46BA-67A2-4A11-BC8D-0F64E5C4899B}" type="presParOf" srcId="{C4E079B8-D4BA-4E52-ACCB-4928FB2A038A}" destId="{D7C2649D-C3A6-4D11-A913-19D93DD24B2B}" srcOrd="3" destOrd="0" presId="urn:microsoft.com/office/officeart/2016/7/layout/HexagonTimeline"/>
    <dgm:cxn modelId="{484C4207-04E6-4C51-B45F-60B049D75861}" type="presParOf" srcId="{C4E079B8-D4BA-4E52-ACCB-4928FB2A038A}" destId="{A61FD351-7EF3-4910-90EA-E6DDF3E99FBC}" srcOrd="4" destOrd="0" presId="urn:microsoft.com/office/officeart/2016/7/layout/HexagonTimeline"/>
    <dgm:cxn modelId="{E0C6C0D6-4F0A-49C1-B9EF-1BAA1D0F8AAB}" type="presParOf" srcId="{A61FD351-7EF3-4910-90EA-E6DDF3E99FBC}" destId="{411B2C43-03E8-4BF5-8681-BEAA250783DF}" srcOrd="0" destOrd="0" presId="urn:microsoft.com/office/officeart/2016/7/layout/HexagonTimeline"/>
    <dgm:cxn modelId="{8B6681C2-0C15-4B0F-904D-833BB0BA3537}" type="presParOf" srcId="{A61FD351-7EF3-4910-90EA-E6DDF3E99FBC}" destId="{4D3431CF-0983-4E3B-A43C-721264E699D4}" srcOrd="1" destOrd="0" presId="urn:microsoft.com/office/officeart/2016/7/layout/HexagonTimeline"/>
    <dgm:cxn modelId="{84015A4C-7E76-4145-80A5-B9F772243BD7}" type="presParOf" srcId="{A61FD351-7EF3-4910-90EA-E6DDF3E99FBC}" destId="{AE9F495F-D2CF-4336-B277-F678D1152075}" srcOrd="2" destOrd="0" presId="urn:microsoft.com/office/officeart/2016/7/layout/HexagonTimeline"/>
    <dgm:cxn modelId="{B32984BD-B600-43F1-BC0A-F6D0EDD736DD}" type="presParOf" srcId="{A61FD351-7EF3-4910-90EA-E6DDF3E99FBC}" destId="{F080ACD9-B70C-4970-9F80-E498B4C4249A}" srcOrd="3" destOrd="0" presId="urn:microsoft.com/office/officeart/2016/7/layout/HexagonTimeline"/>
    <dgm:cxn modelId="{56979322-4744-4CDB-BD05-BDF853D5490B}" type="presParOf" srcId="{A61FD351-7EF3-4910-90EA-E6DDF3E99FBC}" destId="{23BDBAAD-AC0A-4C97-8C05-1EFB011D6447}" srcOrd="4" destOrd="0" presId="urn:microsoft.com/office/officeart/2016/7/layout/HexagonTimeline"/>
    <dgm:cxn modelId="{732F1F37-44F9-4158-A803-A74057D43255}" type="presParOf" srcId="{C4E079B8-D4BA-4E52-ACCB-4928FB2A038A}" destId="{2D31C084-24A1-42B8-A94B-77A1683EB8E4}" srcOrd="5" destOrd="0" presId="urn:microsoft.com/office/officeart/2016/7/layout/HexagonTimeline"/>
    <dgm:cxn modelId="{997AE20A-17E7-4444-B2BC-2F52D2DBA029}" type="presParOf" srcId="{C4E079B8-D4BA-4E52-ACCB-4928FB2A038A}" destId="{7E476D3D-41F5-4B56-8884-FEB8B6E4DE36}" srcOrd="6" destOrd="0" presId="urn:microsoft.com/office/officeart/2016/7/layout/HexagonTimeline"/>
    <dgm:cxn modelId="{6356B2E6-7D69-4C14-83C4-C154AE6C8B2E}" type="presParOf" srcId="{7E476D3D-41F5-4B56-8884-FEB8B6E4DE36}" destId="{E1E74D34-1B51-42CB-B813-E80E7017DB99}" srcOrd="0" destOrd="0" presId="urn:microsoft.com/office/officeart/2016/7/layout/HexagonTimeline"/>
    <dgm:cxn modelId="{B6F07D35-8391-4930-873B-29091E48953E}" type="presParOf" srcId="{7E476D3D-41F5-4B56-8884-FEB8B6E4DE36}" destId="{806DFDA5-A328-4B7B-8ADC-B7543334AE3C}" srcOrd="1" destOrd="0" presId="urn:microsoft.com/office/officeart/2016/7/layout/HexagonTimeline"/>
    <dgm:cxn modelId="{F6FF1C12-38F0-44CA-91A3-01AF319D704C}" type="presParOf" srcId="{7E476D3D-41F5-4B56-8884-FEB8B6E4DE36}" destId="{28BF1B30-29D3-4F74-A340-B6FE4D1D4495}" srcOrd="2" destOrd="0" presId="urn:microsoft.com/office/officeart/2016/7/layout/HexagonTimeline"/>
    <dgm:cxn modelId="{D39F6904-3954-4EAE-928B-93C2AF232721}" type="presParOf" srcId="{7E476D3D-41F5-4B56-8884-FEB8B6E4DE36}" destId="{831C643C-5A86-4458-983F-B3347CF56981}" srcOrd="3" destOrd="0" presId="urn:microsoft.com/office/officeart/2016/7/layout/HexagonTimeline"/>
    <dgm:cxn modelId="{9FE258FB-BBF9-4E85-8CDE-132159F25B51}" type="presParOf" srcId="{7E476D3D-41F5-4B56-8884-FEB8B6E4DE36}" destId="{6C7C528E-30CB-49BB-806C-12902D71C0BA}" srcOrd="4" destOrd="0" presId="urn:microsoft.com/office/officeart/2016/7/layout/HexagonTimeline"/>
    <dgm:cxn modelId="{0D1A5BAD-B096-4FE3-B222-3AD20EE6AEB7}" type="presParOf" srcId="{C4E079B8-D4BA-4E52-ACCB-4928FB2A038A}" destId="{358CCBC4-B2A2-41B0-954A-9FFA46DE0537}" srcOrd="7" destOrd="0" presId="urn:microsoft.com/office/officeart/2016/7/layout/HexagonTimeline"/>
    <dgm:cxn modelId="{F4183BF6-E261-4C5A-943B-E85E73C7BC3A}" type="presParOf" srcId="{C4E079B8-D4BA-4E52-ACCB-4928FB2A038A}" destId="{11C6C0C6-13EA-41D1-BC87-7F08480612B4}" srcOrd="8" destOrd="0" presId="urn:microsoft.com/office/officeart/2016/7/layout/HexagonTimeline"/>
    <dgm:cxn modelId="{A0598025-2FA7-4C1F-BBF7-4A161BACD7B4}" type="presParOf" srcId="{11C6C0C6-13EA-41D1-BC87-7F08480612B4}" destId="{0579FFE3-A732-457D-9D2A-E1D9F50E70A7}" srcOrd="0" destOrd="0" presId="urn:microsoft.com/office/officeart/2016/7/layout/HexagonTimeline"/>
    <dgm:cxn modelId="{A3DE138D-8C5E-4417-A382-D7AF0F9588EE}" type="presParOf" srcId="{11C6C0C6-13EA-41D1-BC87-7F08480612B4}" destId="{D4C2BCC5-4632-42E9-BF6C-307AD839169A}" srcOrd="1" destOrd="0" presId="urn:microsoft.com/office/officeart/2016/7/layout/HexagonTimeline"/>
    <dgm:cxn modelId="{8C46212F-DE34-4A16-B4E1-48A4EB21E6F6}" type="presParOf" srcId="{11C6C0C6-13EA-41D1-BC87-7F08480612B4}" destId="{26F0C643-2799-4899-8302-79D657119E4C}" srcOrd="2" destOrd="0" presId="urn:microsoft.com/office/officeart/2016/7/layout/HexagonTimeline"/>
    <dgm:cxn modelId="{D01C916E-CBCC-449C-BFE3-B517049281D2}" type="presParOf" srcId="{11C6C0C6-13EA-41D1-BC87-7F08480612B4}" destId="{0CE4E8EB-B299-4408-93AA-BA18934E84AC}" srcOrd="3" destOrd="0" presId="urn:microsoft.com/office/officeart/2016/7/layout/HexagonTimeline"/>
    <dgm:cxn modelId="{D21D848B-C846-4940-80BF-55A0E69B28E2}" type="presParOf" srcId="{11C6C0C6-13EA-41D1-BC87-7F08480612B4}" destId="{643C3FCF-B7B7-4C2E-9963-5C4FA28AB066}" srcOrd="4" destOrd="0" presId="urn:microsoft.com/office/officeart/2016/7/layout/HexagonTimeline"/>
    <dgm:cxn modelId="{EE4A55BF-1775-456A-B45E-8478785A4F11}" type="presParOf" srcId="{C4E079B8-D4BA-4E52-ACCB-4928FB2A038A}" destId="{54604403-8B96-4624-B01C-39EF3E15966B}" srcOrd="9" destOrd="0" presId="urn:microsoft.com/office/officeart/2016/7/layout/HexagonTimeline"/>
    <dgm:cxn modelId="{91ED8CE5-B748-473B-B1B6-74E06CE80776}" type="presParOf" srcId="{C4E079B8-D4BA-4E52-ACCB-4928FB2A038A}" destId="{C9579A09-150E-40A2-9927-2A31D5EAA138}" srcOrd="10" destOrd="0" presId="urn:microsoft.com/office/officeart/2016/7/layout/HexagonTimeline"/>
    <dgm:cxn modelId="{D0BBCDBD-5B12-4074-976F-0FBFD3B8827C}" type="presParOf" srcId="{C9579A09-150E-40A2-9927-2A31D5EAA138}" destId="{BC0C7665-27B9-42F1-BD49-3B7250F975D7}" srcOrd="0" destOrd="0" presId="urn:microsoft.com/office/officeart/2016/7/layout/HexagonTimeline"/>
    <dgm:cxn modelId="{418829E7-4792-4BAF-AA62-18819B17244A}" type="presParOf" srcId="{C9579A09-150E-40A2-9927-2A31D5EAA138}" destId="{44CC2912-D59D-41E3-ABFC-FF4351CA178C}" srcOrd="1" destOrd="0" presId="urn:microsoft.com/office/officeart/2016/7/layout/HexagonTimeline"/>
    <dgm:cxn modelId="{C24B35DC-E64B-44CD-BB06-F4FE149199BD}" type="presParOf" srcId="{C9579A09-150E-40A2-9927-2A31D5EAA138}" destId="{55C27AA3-65AF-4D7B-A0DA-75196B474FFF}" srcOrd="2" destOrd="0" presId="urn:microsoft.com/office/officeart/2016/7/layout/HexagonTimeline"/>
    <dgm:cxn modelId="{901D9541-56C3-4294-88B5-040494B2A2DE}" type="presParOf" srcId="{C9579A09-150E-40A2-9927-2A31D5EAA138}" destId="{26A88BEB-DFB0-4133-8A1D-FCE638A0C852}" srcOrd="3" destOrd="0" presId="urn:microsoft.com/office/officeart/2016/7/layout/HexagonTimeline"/>
    <dgm:cxn modelId="{99CBC18E-FC29-4A79-9E8F-2136F37135A2}" type="presParOf" srcId="{C9579A09-150E-40A2-9927-2A31D5EAA138}" destId="{258C692F-3E00-486A-9C66-2DF1E779B8E0}" srcOrd="4" destOrd="0" presId="urn:microsoft.com/office/officeart/2016/7/layout/Hexagon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10D383-E71C-46AA-9085-91031243C4C4}">
      <dsp:nvSpPr>
        <dsp:cNvPr id="0" name=""/>
        <dsp:cNvSpPr/>
      </dsp:nvSpPr>
      <dsp:spPr>
        <a:xfrm rot="5400000">
          <a:off x="4810718" y="106588"/>
          <a:ext cx="1611684" cy="1402165"/>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Valued </a:t>
          </a:r>
        </a:p>
      </dsp:txBody>
      <dsp:txXfrm rot="-5400000">
        <a:off x="5133981" y="252983"/>
        <a:ext cx="965157" cy="1109376"/>
      </dsp:txXfrm>
    </dsp:sp>
    <dsp:sp modelId="{B255D52E-5C39-4C9A-81AF-70C940926DC1}">
      <dsp:nvSpPr>
        <dsp:cNvPr id="0" name=""/>
        <dsp:cNvSpPr/>
      </dsp:nvSpPr>
      <dsp:spPr>
        <a:xfrm>
          <a:off x="6360192" y="324165"/>
          <a:ext cx="1798639" cy="96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latin typeface="Gill Sans MT" panose="020B0502020104020203" pitchFamily="34" charset="77"/>
            </a:rPr>
            <a:t>Understanding impact</a:t>
          </a:r>
        </a:p>
      </dsp:txBody>
      <dsp:txXfrm>
        <a:off x="6360192" y="324165"/>
        <a:ext cx="1798639" cy="967010"/>
      </dsp:txXfrm>
    </dsp:sp>
    <dsp:sp modelId="{A71FD842-DC80-48AF-8C6B-D86CE82C9269}">
      <dsp:nvSpPr>
        <dsp:cNvPr id="0" name=""/>
        <dsp:cNvSpPr/>
      </dsp:nvSpPr>
      <dsp:spPr>
        <a:xfrm rot="5400000">
          <a:off x="3296379" y="106588"/>
          <a:ext cx="1611684" cy="1402165"/>
        </a:xfrm>
        <a:prstGeom prst="hexagon">
          <a:avLst>
            <a:gd name="adj" fmla="val 25000"/>
            <a:gd name="vf" fmla="val 1154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b="0" i="0" kern="1200">
            <a:latin typeface="Gill Sans MT" panose="020B0502020104020203" pitchFamily="34" charset="77"/>
          </a:endParaRPr>
        </a:p>
      </dsp:txBody>
      <dsp:txXfrm rot="-5400000">
        <a:off x="3619642" y="252983"/>
        <a:ext cx="965157" cy="1109376"/>
      </dsp:txXfrm>
    </dsp:sp>
    <dsp:sp modelId="{085622B5-2CFE-4571-BCF5-73E6325D2E53}">
      <dsp:nvSpPr>
        <dsp:cNvPr id="0" name=""/>
        <dsp:cNvSpPr/>
      </dsp:nvSpPr>
      <dsp:spPr>
        <a:xfrm rot="5400000">
          <a:off x="4050648" y="1474586"/>
          <a:ext cx="1611684" cy="1402165"/>
        </a:xfrm>
        <a:prstGeom prst="hexagon">
          <a:avLst>
            <a:gd name="adj" fmla="val 25000"/>
            <a:gd name="vf" fmla="val 1154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Inclusive</a:t>
          </a:r>
        </a:p>
      </dsp:txBody>
      <dsp:txXfrm rot="-5400000">
        <a:off x="4373911" y="1620981"/>
        <a:ext cx="965157" cy="1109376"/>
      </dsp:txXfrm>
    </dsp:sp>
    <dsp:sp modelId="{7D6140C6-A3D9-472A-8B0B-AD04103376DB}">
      <dsp:nvSpPr>
        <dsp:cNvPr id="0" name=""/>
        <dsp:cNvSpPr/>
      </dsp:nvSpPr>
      <dsp:spPr>
        <a:xfrm>
          <a:off x="2356767" y="1692163"/>
          <a:ext cx="1740619" cy="96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r>
            <a:rPr lang="en-GB" sz="1800" b="0" i="0" kern="1200" dirty="0">
              <a:latin typeface="Gill Sans MT" panose="020B0502020104020203" pitchFamily="34" charset="77"/>
            </a:rPr>
            <a:t>Leaders and participants</a:t>
          </a:r>
        </a:p>
      </dsp:txBody>
      <dsp:txXfrm>
        <a:off x="2356767" y="1692163"/>
        <a:ext cx="1740619" cy="967010"/>
      </dsp:txXfrm>
    </dsp:sp>
    <dsp:sp modelId="{DECC1726-F1C9-4258-BCE3-C72723D605C1}">
      <dsp:nvSpPr>
        <dsp:cNvPr id="0" name=""/>
        <dsp:cNvSpPr/>
      </dsp:nvSpPr>
      <dsp:spPr>
        <a:xfrm rot="5400000">
          <a:off x="5564987" y="1474586"/>
          <a:ext cx="1611684" cy="1402165"/>
        </a:xfrm>
        <a:prstGeom prst="hexagon">
          <a:avLst>
            <a:gd name="adj" fmla="val 25000"/>
            <a:gd name="vf" fmla="val 11547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b="0" i="0" kern="1200">
            <a:latin typeface="Gill Sans MT" panose="020B0502020104020203" pitchFamily="34" charset="77"/>
          </a:endParaRPr>
        </a:p>
      </dsp:txBody>
      <dsp:txXfrm rot="-5400000">
        <a:off x="5888250" y="1620981"/>
        <a:ext cx="965157" cy="1109376"/>
      </dsp:txXfrm>
    </dsp:sp>
    <dsp:sp modelId="{C7D9F690-BAB3-479D-9C8A-6F2571046A88}">
      <dsp:nvSpPr>
        <dsp:cNvPr id="0" name=""/>
        <dsp:cNvSpPr/>
      </dsp:nvSpPr>
      <dsp:spPr>
        <a:xfrm rot="5400000">
          <a:off x="4810718" y="2842584"/>
          <a:ext cx="1611684" cy="1402165"/>
        </a:xfrm>
        <a:prstGeom prst="hexagon">
          <a:avLst>
            <a:gd name="adj" fmla="val 25000"/>
            <a:gd name="vf" fmla="val 11547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Relevant</a:t>
          </a:r>
        </a:p>
      </dsp:txBody>
      <dsp:txXfrm rot="-5400000">
        <a:off x="5133981" y="2988979"/>
        <a:ext cx="965157" cy="1109376"/>
      </dsp:txXfrm>
    </dsp:sp>
    <dsp:sp modelId="{19F55A85-6DA2-46A6-9F1F-9BF8268C8CC2}">
      <dsp:nvSpPr>
        <dsp:cNvPr id="0" name=""/>
        <dsp:cNvSpPr/>
      </dsp:nvSpPr>
      <dsp:spPr>
        <a:xfrm>
          <a:off x="6360192" y="3060161"/>
          <a:ext cx="1798639" cy="9670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latin typeface="Gill Sans MT" panose="020B0502020104020203" pitchFamily="34" charset="77"/>
            </a:rPr>
            <a:t>Different voices</a:t>
          </a:r>
        </a:p>
      </dsp:txBody>
      <dsp:txXfrm>
        <a:off x="6360192" y="3060161"/>
        <a:ext cx="1798639" cy="967010"/>
      </dsp:txXfrm>
    </dsp:sp>
    <dsp:sp modelId="{85B96D0C-6C48-4622-96AD-9A2E4245001B}">
      <dsp:nvSpPr>
        <dsp:cNvPr id="0" name=""/>
        <dsp:cNvSpPr/>
      </dsp:nvSpPr>
      <dsp:spPr>
        <a:xfrm rot="5400000">
          <a:off x="3296379" y="2842584"/>
          <a:ext cx="1611684" cy="1402165"/>
        </a:xfrm>
        <a:prstGeom prst="hexagon">
          <a:avLst>
            <a:gd name="adj" fmla="val 25000"/>
            <a:gd name="vf" fmla="val 1154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endParaRPr lang="en-GB" sz="1800" b="0" i="0" kern="1200">
            <a:latin typeface="Gill Sans MT" panose="020B0502020104020203" pitchFamily="34" charset="77"/>
          </a:endParaRPr>
        </a:p>
      </dsp:txBody>
      <dsp:txXfrm rot="-5400000">
        <a:off x="3619642" y="2988979"/>
        <a:ext cx="965157" cy="11093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CCAEFB-F0F7-4A57-99F0-8AB6C1E11836}">
      <dsp:nvSpPr>
        <dsp:cNvPr id="0" name=""/>
        <dsp:cNvSpPr/>
      </dsp:nvSpPr>
      <dsp:spPr>
        <a:xfrm>
          <a:off x="0" y="1170"/>
          <a:ext cx="10190252" cy="4986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C41A92-8666-469E-BCF1-B8A6244816CF}">
      <dsp:nvSpPr>
        <dsp:cNvPr id="0" name=""/>
        <dsp:cNvSpPr/>
      </dsp:nvSpPr>
      <dsp:spPr>
        <a:xfrm>
          <a:off x="150853" y="113375"/>
          <a:ext cx="274279" cy="27427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A8C6F5-70B6-4B71-B33F-924069482CB0}">
      <dsp:nvSpPr>
        <dsp:cNvPr id="0" name=""/>
        <dsp:cNvSpPr/>
      </dsp:nvSpPr>
      <dsp:spPr>
        <a:xfrm>
          <a:off x="575987" y="1170"/>
          <a:ext cx="9614264" cy="498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8" tIns="52778" rIns="52778" bIns="52778" numCol="1" spcCol="1270" anchor="ctr" anchorCtr="0">
          <a:noAutofit/>
        </a:bodyPr>
        <a:lstStyle/>
        <a:p>
          <a:pPr marL="0" lvl="0" indent="0" algn="l" defTabSz="889000">
            <a:lnSpc>
              <a:spcPct val="100000"/>
            </a:lnSpc>
            <a:spcBef>
              <a:spcPct val="0"/>
            </a:spcBef>
            <a:spcAft>
              <a:spcPct val="35000"/>
            </a:spcAft>
            <a:buNone/>
          </a:pPr>
          <a:r>
            <a:rPr lang="en-GB" sz="2000" b="0" i="0" kern="1200" dirty="0">
              <a:latin typeface="Gill Sans MT" panose="020B0502020104020203" pitchFamily="34" charset="77"/>
            </a:rPr>
            <a:t>Open application and interview process</a:t>
          </a:r>
          <a:endParaRPr lang="en-US" sz="2000" b="0" i="0" kern="1200" dirty="0">
            <a:latin typeface="Gill Sans MT" panose="020B0502020104020203" pitchFamily="34" charset="77"/>
          </a:endParaRPr>
        </a:p>
      </dsp:txBody>
      <dsp:txXfrm>
        <a:off x="575987" y="1170"/>
        <a:ext cx="9614264" cy="498690"/>
      </dsp:txXfrm>
    </dsp:sp>
    <dsp:sp modelId="{627A9FEA-1052-4BC4-B382-7F548824BAAF}">
      <dsp:nvSpPr>
        <dsp:cNvPr id="0" name=""/>
        <dsp:cNvSpPr/>
      </dsp:nvSpPr>
      <dsp:spPr>
        <a:xfrm>
          <a:off x="0" y="624533"/>
          <a:ext cx="10190252" cy="498690"/>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CC3FED-F486-4B90-914B-461474FA3B8C}">
      <dsp:nvSpPr>
        <dsp:cNvPr id="0" name=""/>
        <dsp:cNvSpPr/>
      </dsp:nvSpPr>
      <dsp:spPr>
        <a:xfrm>
          <a:off x="150853" y="736738"/>
          <a:ext cx="274279" cy="27427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48E4C6D-03DD-4839-A14C-032BAE08E8E0}">
      <dsp:nvSpPr>
        <dsp:cNvPr id="0" name=""/>
        <dsp:cNvSpPr/>
      </dsp:nvSpPr>
      <dsp:spPr>
        <a:xfrm>
          <a:off x="575987" y="624533"/>
          <a:ext cx="9614264" cy="498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8" tIns="52778" rIns="52778" bIns="52778" numCol="1" spcCol="1270" anchor="ctr" anchorCtr="0">
          <a:noAutofit/>
        </a:bodyPr>
        <a:lstStyle/>
        <a:p>
          <a:pPr marL="0" lvl="0" indent="0" algn="l" defTabSz="889000">
            <a:lnSpc>
              <a:spcPct val="100000"/>
            </a:lnSpc>
            <a:spcBef>
              <a:spcPct val="0"/>
            </a:spcBef>
            <a:spcAft>
              <a:spcPct val="35000"/>
            </a:spcAft>
            <a:buNone/>
          </a:pPr>
          <a:r>
            <a:rPr lang="en-GB" sz="2000" b="0" i="0" kern="1200">
              <a:latin typeface="Gill Sans MT" panose="020B0502020104020203" pitchFamily="34" charset="77"/>
            </a:rPr>
            <a:t>Symbiotic relationship between the intern and BHMA</a:t>
          </a:r>
          <a:endParaRPr lang="en-US" sz="2000" b="0" i="0" kern="1200">
            <a:latin typeface="Gill Sans MT" panose="020B0502020104020203" pitchFamily="34" charset="77"/>
          </a:endParaRPr>
        </a:p>
      </dsp:txBody>
      <dsp:txXfrm>
        <a:off x="575987" y="624533"/>
        <a:ext cx="9614264" cy="498690"/>
      </dsp:txXfrm>
    </dsp:sp>
    <dsp:sp modelId="{C5B264B1-8EE5-473C-AAD3-24B83D9CF6A8}">
      <dsp:nvSpPr>
        <dsp:cNvPr id="0" name=""/>
        <dsp:cNvSpPr/>
      </dsp:nvSpPr>
      <dsp:spPr>
        <a:xfrm>
          <a:off x="0" y="1247895"/>
          <a:ext cx="10190252" cy="498690"/>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B3A627E-F3BD-4CD2-9106-F7DFABB58123}">
      <dsp:nvSpPr>
        <dsp:cNvPr id="0" name=""/>
        <dsp:cNvSpPr/>
      </dsp:nvSpPr>
      <dsp:spPr>
        <a:xfrm>
          <a:off x="150853" y="1360101"/>
          <a:ext cx="274279" cy="27427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EC6F19-784F-45A5-89C8-990C82BBA4BE}">
      <dsp:nvSpPr>
        <dsp:cNvPr id="0" name=""/>
        <dsp:cNvSpPr/>
      </dsp:nvSpPr>
      <dsp:spPr>
        <a:xfrm>
          <a:off x="575987" y="1247895"/>
          <a:ext cx="9614264" cy="498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8" tIns="52778" rIns="52778" bIns="52778" numCol="1" spcCol="1270" anchor="ctr" anchorCtr="0">
          <a:noAutofit/>
        </a:bodyPr>
        <a:lstStyle/>
        <a:p>
          <a:pPr marL="0" lvl="0" indent="0" algn="l" defTabSz="889000">
            <a:lnSpc>
              <a:spcPct val="100000"/>
            </a:lnSpc>
            <a:spcBef>
              <a:spcPct val="0"/>
            </a:spcBef>
            <a:spcAft>
              <a:spcPct val="35000"/>
            </a:spcAft>
            <a:buNone/>
          </a:pPr>
          <a:r>
            <a:rPr lang="en-GB" sz="2000" b="0" i="0" kern="1200">
              <a:latin typeface="Gill Sans MT" panose="020B0502020104020203" pitchFamily="34" charset="77"/>
            </a:rPr>
            <a:t>More people involved in inducting and supporting the intern</a:t>
          </a:r>
          <a:endParaRPr lang="en-US" sz="2000" b="0" i="0" kern="1200">
            <a:latin typeface="Gill Sans MT" panose="020B0502020104020203" pitchFamily="34" charset="77"/>
          </a:endParaRPr>
        </a:p>
      </dsp:txBody>
      <dsp:txXfrm>
        <a:off x="575987" y="1247895"/>
        <a:ext cx="9614264" cy="498690"/>
      </dsp:txXfrm>
    </dsp:sp>
    <dsp:sp modelId="{E84A2217-A8C7-4DF0-9821-D0105E1A1B47}">
      <dsp:nvSpPr>
        <dsp:cNvPr id="0" name=""/>
        <dsp:cNvSpPr/>
      </dsp:nvSpPr>
      <dsp:spPr>
        <a:xfrm>
          <a:off x="0" y="1871258"/>
          <a:ext cx="10190252" cy="498690"/>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56310FD-F22A-40C2-B0FB-DD4E23307952}">
      <dsp:nvSpPr>
        <dsp:cNvPr id="0" name=""/>
        <dsp:cNvSpPr/>
      </dsp:nvSpPr>
      <dsp:spPr>
        <a:xfrm>
          <a:off x="150853" y="1983464"/>
          <a:ext cx="274279" cy="27427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956730-B76C-4533-A26D-FA4D48017F8C}">
      <dsp:nvSpPr>
        <dsp:cNvPr id="0" name=""/>
        <dsp:cNvSpPr/>
      </dsp:nvSpPr>
      <dsp:spPr>
        <a:xfrm>
          <a:off x="575987" y="1871258"/>
          <a:ext cx="9614264" cy="498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8" tIns="52778" rIns="52778" bIns="52778" numCol="1" spcCol="1270" anchor="ctr" anchorCtr="0">
          <a:noAutofit/>
        </a:bodyPr>
        <a:lstStyle/>
        <a:p>
          <a:pPr marL="0" lvl="0" indent="0" algn="l" defTabSz="889000">
            <a:lnSpc>
              <a:spcPct val="100000"/>
            </a:lnSpc>
            <a:spcBef>
              <a:spcPct val="0"/>
            </a:spcBef>
            <a:spcAft>
              <a:spcPct val="35000"/>
            </a:spcAft>
            <a:buNone/>
          </a:pPr>
          <a:r>
            <a:rPr lang="en-GB" sz="2000" b="0" i="0" kern="1200">
              <a:latin typeface="Gill Sans MT" panose="020B0502020104020203" pitchFamily="34" charset="77"/>
            </a:rPr>
            <a:t>Formalised progression structure</a:t>
          </a:r>
          <a:endParaRPr lang="en-US" sz="2000" b="0" i="0" kern="1200">
            <a:latin typeface="Gill Sans MT" panose="020B0502020104020203" pitchFamily="34" charset="77"/>
          </a:endParaRPr>
        </a:p>
      </dsp:txBody>
      <dsp:txXfrm>
        <a:off x="575987" y="1871258"/>
        <a:ext cx="9614264" cy="498690"/>
      </dsp:txXfrm>
    </dsp:sp>
    <dsp:sp modelId="{17D63B22-426B-47DB-9110-C1512FEDF55B}">
      <dsp:nvSpPr>
        <dsp:cNvPr id="0" name=""/>
        <dsp:cNvSpPr/>
      </dsp:nvSpPr>
      <dsp:spPr>
        <a:xfrm>
          <a:off x="0" y="2494621"/>
          <a:ext cx="10190252" cy="498690"/>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F80B87-A8F6-4456-A3D0-2EA8D1E924B0}">
      <dsp:nvSpPr>
        <dsp:cNvPr id="0" name=""/>
        <dsp:cNvSpPr/>
      </dsp:nvSpPr>
      <dsp:spPr>
        <a:xfrm>
          <a:off x="150853" y="2606826"/>
          <a:ext cx="274279" cy="27427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4A1B07-1B44-4517-A927-8B0B9D14AC23}">
      <dsp:nvSpPr>
        <dsp:cNvPr id="0" name=""/>
        <dsp:cNvSpPr/>
      </dsp:nvSpPr>
      <dsp:spPr>
        <a:xfrm>
          <a:off x="575987" y="2494621"/>
          <a:ext cx="9614264" cy="498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8" tIns="52778" rIns="52778" bIns="52778" numCol="1" spcCol="1270" anchor="ctr" anchorCtr="0">
          <a:noAutofit/>
        </a:bodyPr>
        <a:lstStyle/>
        <a:p>
          <a:pPr marL="0" lvl="0" indent="0" algn="l" defTabSz="889000">
            <a:lnSpc>
              <a:spcPct val="100000"/>
            </a:lnSpc>
            <a:spcBef>
              <a:spcPct val="0"/>
            </a:spcBef>
            <a:spcAft>
              <a:spcPct val="35000"/>
            </a:spcAft>
            <a:buNone/>
          </a:pPr>
          <a:r>
            <a:rPr lang="en-GB" sz="2000" b="0" i="0" kern="1200">
              <a:latin typeface="Gill Sans MT" panose="020B0502020104020203" pitchFamily="34" charset="77"/>
            </a:rPr>
            <a:t>Range of resources and templates to draw on</a:t>
          </a:r>
          <a:endParaRPr lang="en-US" sz="2000" b="0" i="0" kern="1200">
            <a:latin typeface="Gill Sans MT" panose="020B0502020104020203" pitchFamily="34" charset="77"/>
          </a:endParaRPr>
        </a:p>
      </dsp:txBody>
      <dsp:txXfrm>
        <a:off x="575987" y="2494621"/>
        <a:ext cx="9614264" cy="498690"/>
      </dsp:txXfrm>
    </dsp:sp>
    <dsp:sp modelId="{6D78529B-565A-42B9-94EB-1B5220B605F3}">
      <dsp:nvSpPr>
        <dsp:cNvPr id="0" name=""/>
        <dsp:cNvSpPr/>
      </dsp:nvSpPr>
      <dsp:spPr>
        <a:xfrm>
          <a:off x="0" y="3117984"/>
          <a:ext cx="10190252" cy="498690"/>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A3ED91-159E-4B62-B6EC-2303B81C7346}">
      <dsp:nvSpPr>
        <dsp:cNvPr id="0" name=""/>
        <dsp:cNvSpPr/>
      </dsp:nvSpPr>
      <dsp:spPr>
        <a:xfrm>
          <a:off x="150853" y="3230189"/>
          <a:ext cx="274279" cy="27427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AC8D83-3E88-429F-83CB-68B25DDE52DC}">
      <dsp:nvSpPr>
        <dsp:cNvPr id="0" name=""/>
        <dsp:cNvSpPr/>
      </dsp:nvSpPr>
      <dsp:spPr>
        <a:xfrm>
          <a:off x="575987" y="3117984"/>
          <a:ext cx="9614264" cy="4986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2778" tIns="52778" rIns="52778" bIns="52778" numCol="1" spcCol="1270" anchor="ctr" anchorCtr="0">
          <a:noAutofit/>
        </a:bodyPr>
        <a:lstStyle/>
        <a:p>
          <a:pPr marL="0" lvl="0" indent="0" algn="l" defTabSz="889000">
            <a:lnSpc>
              <a:spcPct val="100000"/>
            </a:lnSpc>
            <a:spcBef>
              <a:spcPct val="0"/>
            </a:spcBef>
            <a:spcAft>
              <a:spcPct val="35000"/>
            </a:spcAft>
            <a:buNone/>
          </a:pPr>
          <a:r>
            <a:rPr lang="en-GB" sz="2000" b="0" i="0" kern="1200">
              <a:latin typeface="Gill Sans MT" panose="020B0502020104020203" pitchFamily="34" charset="77"/>
            </a:rPr>
            <a:t>The intern is better able to compete in the industry following the placement</a:t>
          </a:r>
          <a:endParaRPr lang="en-US" sz="2000" b="0" i="0" kern="1200">
            <a:latin typeface="Gill Sans MT" panose="020B0502020104020203" pitchFamily="34" charset="77"/>
          </a:endParaRPr>
        </a:p>
      </dsp:txBody>
      <dsp:txXfrm>
        <a:off x="575987" y="3117984"/>
        <a:ext cx="9614264" cy="4986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0EB6FC-7B32-4AAE-B014-A855CB6E1BD3}">
      <dsp:nvSpPr>
        <dsp:cNvPr id="0" name=""/>
        <dsp:cNvSpPr/>
      </dsp:nvSpPr>
      <dsp:spPr>
        <a:xfrm>
          <a:off x="1106831" y="631258"/>
          <a:ext cx="1281951" cy="12819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61A585-1DE5-497E-96AF-051E4BC48050}">
      <dsp:nvSpPr>
        <dsp:cNvPr id="0" name=""/>
        <dsp:cNvSpPr/>
      </dsp:nvSpPr>
      <dsp:spPr>
        <a:xfrm>
          <a:off x="323416" y="2266586"/>
          <a:ext cx="284878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dirty="0">
              <a:latin typeface="Gill Sans MT" panose="020B0502020104020203" pitchFamily="34" charset="77"/>
            </a:rPr>
            <a:t>How it will be advertised</a:t>
          </a:r>
          <a:endParaRPr lang="en-US" sz="2000" b="0" i="0" kern="1200" dirty="0">
            <a:latin typeface="Gill Sans MT" panose="020B0502020104020203" pitchFamily="34" charset="77"/>
          </a:endParaRPr>
        </a:p>
      </dsp:txBody>
      <dsp:txXfrm>
        <a:off x="323416" y="2266586"/>
        <a:ext cx="2848781" cy="720000"/>
      </dsp:txXfrm>
    </dsp:sp>
    <dsp:sp modelId="{32CF8687-B966-4EDE-9A3F-57D0E7AB0885}">
      <dsp:nvSpPr>
        <dsp:cNvPr id="0" name=""/>
        <dsp:cNvSpPr/>
      </dsp:nvSpPr>
      <dsp:spPr>
        <a:xfrm>
          <a:off x="4454150" y="631258"/>
          <a:ext cx="1281951" cy="12819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B4FA4D-89DC-4261-A827-5C76A9F0763B}">
      <dsp:nvSpPr>
        <dsp:cNvPr id="0" name=""/>
        <dsp:cNvSpPr/>
      </dsp:nvSpPr>
      <dsp:spPr>
        <a:xfrm>
          <a:off x="3670735" y="2266586"/>
          <a:ext cx="284878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Interview process</a:t>
          </a:r>
          <a:endParaRPr lang="en-US" sz="2000" b="0" i="0" kern="1200">
            <a:latin typeface="Gill Sans MT" panose="020B0502020104020203" pitchFamily="34" charset="77"/>
          </a:endParaRPr>
        </a:p>
      </dsp:txBody>
      <dsp:txXfrm>
        <a:off x="3670735" y="2266586"/>
        <a:ext cx="2848781" cy="720000"/>
      </dsp:txXfrm>
    </dsp:sp>
    <dsp:sp modelId="{B69534DD-9E0B-4787-9979-ECE7FD6C4336}">
      <dsp:nvSpPr>
        <dsp:cNvPr id="0" name=""/>
        <dsp:cNvSpPr/>
      </dsp:nvSpPr>
      <dsp:spPr>
        <a:xfrm>
          <a:off x="7801468" y="631258"/>
          <a:ext cx="1281951" cy="12819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F4E76A2-F96F-4172-926C-3F5464465F0C}">
      <dsp:nvSpPr>
        <dsp:cNvPr id="0" name=""/>
        <dsp:cNvSpPr/>
      </dsp:nvSpPr>
      <dsp:spPr>
        <a:xfrm>
          <a:off x="7018053" y="2266586"/>
          <a:ext cx="284878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Selection and monitoring</a:t>
          </a:r>
          <a:endParaRPr lang="en-US" sz="2000" b="0" i="0" kern="1200">
            <a:latin typeface="Gill Sans MT" panose="020B0502020104020203" pitchFamily="34" charset="77"/>
          </a:endParaRPr>
        </a:p>
      </dsp:txBody>
      <dsp:txXfrm>
        <a:off x="7018053" y="2266586"/>
        <a:ext cx="2848781"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519F79-855D-40F8-82E0-CB22B4447F6C}">
      <dsp:nvSpPr>
        <dsp:cNvPr id="0" name=""/>
        <dsp:cNvSpPr/>
      </dsp:nvSpPr>
      <dsp:spPr>
        <a:xfrm>
          <a:off x="390895" y="685811"/>
          <a:ext cx="815594" cy="81559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B5C7D76-69EC-49B3-85BD-3CF24A7AC065}">
      <dsp:nvSpPr>
        <dsp:cNvPr id="0" name=""/>
        <dsp:cNvSpPr/>
      </dsp:nvSpPr>
      <dsp:spPr>
        <a:xfrm>
          <a:off x="562170" y="857086"/>
          <a:ext cx="473044" cy="47304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FA5BF670-BCCE-48F3-B38D-4B68E0EE003A}">
      <dsp:nvSpPr>
        <dsp:cNvPr id="0" name=""/>
        <dsp:cNvSpPr/>
      </dsp:nvSpPr>
      <dsp:spPr>
        <a:xfrm>
          <a:off x="1381259" y="685811"/>
          <a:ext cx="1922471" cy="8155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dirty="0">
              <a:latin typeface="Gill Sans MT" panose="020B0502020104020203" pitchFamily="34" charset="77"/>
            </a:rPr>
            <a:t>Music session delivery</a:t>
          </a:r>
          <a:endParaRPr lang="en-US" sz="1800" b="0" i="0" kern="1200" dirty="0">
            <a:latin typeface="Gill Sans MT" panose="020B0502020104020203" pitchFamily="34" charset="77"/>
          </a:endParaRPr>
        </a:p>
      </dsp:txBody>
      <dsp:txXfrm>
        <a:off x="1381259" y="685811"/>
        <a:ext cx="1922471" cy="815594"/>
      </dsp:txXfrm>
    </dsp:sp>
    <dsp:sp modelId="{E6730AE3-85F9-46D5-AA4A-69E60447E6F1}">
      <dsp:nvSpPr>
        <dsp:cNvPr id="0" name=""/>
        <dsp:cNvSpPr/>
      </dsp:nvSpPr>
      <dsp:spPr>
        <a:xfrm>
          <a:off x="3638707" y="685811"/>
          <a:ext cx="815594" cy="81559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07CC0A7E-5856-4DB8-B86C-5029E11D7B55}">
      <dsp:nvSpPr>
        <dsp:cNvPr id="0" name=""/>
        <dsp:cNvSpPr/>
      </dsp:nvSpPr>
      <dsp:spPr>
        <a:xfrm>
          <a:off x="3809982" y="857086"/>
          <a:ext cx="473044" cy="47304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789BA848-CE7F-455E-8397-48B7B6676734}">
      <dsp:nvSpPr>
        <dsp:cNvPr id="0" name=""/>
        <dsp:cNvSpPr/>
      </dsp:nvSpPr>
      <dsp:spPr>
        <a:xfrm>
          <a:off x="4629072" y="685811"/>
          <a:ext cx="1922471" cy="8155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latin typeface="Gill Sans MT" panose="020B0502020104020203" pitchFamily="34" charset="77"/>
            </a:rPr>
            <a:t>Managing and supporting projects</a:t>
          </a:r>
          <a:endParaRPr lang="en-US" sz="1800" b="0" i="0" kern="1200">
            <a:latin typeface="Gill Sans MT" panose="020B0502020104020203" pitchFamily="34" charset="77"/>
          </a:endParaRPr>
        </a:p>
      </dsp:txBody>
      <dsp:txXfrm>
        <a:off x="4629072" y="685811"/>
        <a:ext cx="1922471" cy="815594"/>
      </dsp:txXfrm>
    </dsp:sp>
    <dsp:sp modelId="{CBA7F7C1-6C82-4DEB-A02F-4D48AB8CAF51}">
      <dsp:nvSpPr>
        <dsp:cNvPr id="0" name=""/>
        <dsp:cNvSpPr/>
      </dsp:nvSpPr>
      <dsp:spPr>
        <a:xfrm>
          <a:off x="6886520" y="685811"/>
          <a:ext cx="815594" cy="81559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79EF6060-12DD-4365-9EC1-B8F9D2181BC9}">
      <dsp:nvSpPr>
        <dsp:cNvPr id="0" name=""/>
        <dsp:cNvSpPr/>
      </dsp:nvSpPr>
      <dsp:spPr>
        <a:xfrm>
          <a:off x="7057794" y="857086"/>
          <a:ext cx="473044" cy="47304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6E054557-93DB-4513-888B-762232AAD18A}">
      <dsp:nvSpPr>
        <dsp:cNvPr id="0" name=""/>
        <dsp:cNvSpPr/>
      </dsp:nvSpPr>
      <dsp:spPr>
        <a:xfrm>
          <a:off x="7876884" y="685811"/>
          <a:ext cx="1922471" cy="8155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latin typeface="Gill Sans MT" panose="020B0502020104020203" pitchFamily="34" charset="77"/>
            </a:rPr>
            <a:t>Working with young people</a:t>
          </a:r>
          <a:endParaRPr lang="en-US" sz="1800" b="0" i="0" kern="1200">
            <a:latin typeface="Gill Sans MT" panose="020B0502020104020203" pitchFamily="34" charset="77"/>
          </a:endParaRPr>
        </a:p>
      </dsp:txBody>
      <dsp:txXfrm>
        <a:off x="7876884" y="685811"/>
        <a:ext cx="1922471" cy="815594"/>
      </dsp:txXfrm>
    </dsp:sp>
    <dsp:sp modelId="{7EA280EF-6273-4846-8234-53D6AFB5896E}">
      <dsp:nvSpPr>
        <dsp:cNvPr id="0" name=""/>
        <dsp:cNvSpPr/>
      </dsp:nvSpPr>
      <dsp:spPr>
        <a:xfrm>
          <a:off x="390895" y="2116439"/>
          <a:ext cx="815594" cy="81559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9FDC7801-09EB-47CF-9A81-435E51DE421D}">
      <dsp:nvSpPr>
        <dsp:cNvPr id="0" name=""/>
        <dsp:cNvSpPr/>
      </dsp:nvSpPr>
      <dsp:spPr>
        <a:xfrm>
          <a:off x="562170" y="2287714"/>
          <a:ext cx="473044" cy="47304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C42C5967-36E4-49B1-A1D9-2EF610E0C7C9}">
      <dsp:nvSpPr>
        <dsp:cNvPr id="0" name=""/>
        <dsp:cNvSpPr/>
      </dsp:nvSpPr>
      <dsp:spPr>
        <a:xfrm>
          <a:off x="1381259" y="2116439"/>
          <a:ext cx="1922471" cy="8155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latin typeface="Gill Sans MT" panose="020B0502020104020203" pitchFamily="34" charset="77"/>
            </a:rPr>
            <a:t>Collaborating with partners</a:t>
          </a:r>
          <a:endParaRPr lang="en-US" sz="1800" b="0" i="0" kern="1200">
            <a:latin typeface="Gill Sans MT" panose="020B0502020104020203" pitchFamily="34" charset="77"/>
          </a:endParaRPr>
        </a:p>
      </dsp:txBody>
      <dsp:txXfrm>
        <a:off x="1381259" y="2116439"/>
        <a:ext cx="1922471" cy="815594"/>
      </dsp:txXfrm>
    </dsp:sp>
    <dsp:sp modelId="{5B9BF935-5563-497B-B9F5-FB50CA75EE89}">
      <dsp:nvSpPr>
        <dsp:cNvPr id="0" name=""/>
        <dsp:cNvSpPr/>
      </dsp:nvSpPr>
      <dsp:spPr>
        <a:xfrm>
          <a:off x="3638707" y="2116439"/>
          <a:ext cx="815594" cy="815594"/>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577AA62-F9A3-45A2-9B0C-912852D66F10}">
      <dsp:nvSpPr>
        <dsp:cNvPr id="0" name=""/>
        <dsp:cNvSpPr/>
      </dsp:nvSpPr>
      <dsp:spPr>
        <a:xfrm>
          <a:off x="3809982" y="2287714"/>
          <a:ext cx="473044" cy="47304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357EB0EE-A33D-419F-AD6C-5050391FFBAB}">
      <dsp:nvSpPr>
        <dsp:cNvPr id="0" name=""/>
        <dsp:cNvSpPr/>
      </dsp:nvSpPr>
      <dsp:spPr>
        <a:xfrm>
          <a:off x="4629072" y="2116439"/>
          <a:ext cx="1922471" cy="8155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b="0" i="0" kern="1200">
              <a:latin typeface="Gill Sans MT" panose="020B0502020104020203" pitchFamily="34" charset="77"/>
            </a:rPr>
            <a:t>Communicating with a range of audiences, including via phone, email, blogs and social media</a:t>
          </a:r>
          <a:endParaRPr lang="en-US" sz="1800" b="0" i="0" kern="1200">
            <a:latin typeface="Gill Sans MT" panose="020B0502020104020203" pitchFamily="34" charset="77"/>
          </a:endParaRPr>
        </a:p>
      </dsp:txBody>
      <dsp:txXfrm>
        <a:off x="4629072" y="2116439"/>
        <a:ext cx="1922471" cy="81559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A9785E-8C07-4E79-8D75-31DBC08F328C}">
      <dsp:nvSpPr>
        <dsp:cNvPr id="0" name=""/>
        <dsp:cNvSpPr/>
      </dsp:nvSpPr>
      <dsp:spPr>
        <a:xfrm>
          <a:off x="157178" y="193958"/>
          <a:ext cx="1307447" cy="130744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35CD1A-15C7-471F-A2A5-6CAA8454C581}">
      <dsp:nvSpPr>
        <dsp:cNvPr id="0" name=""/>
        <dsp:cNvSpPr/>
      </dsp:nvSpPr>
      <dsp:spPr>
        <a:xfrm>
          <a:off x="431742" y="468522"/>
          <a:ext cx="758319" cy="7583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E54F0A-D60D-484D-938F-72392575C4C9}">
      <dsp:nvSpPr>
        <dsp:cNvPr id="0" name=""/>
        <dsp:cNvSpPr/>
      </dsp:nvSpPr>
      <dsp:spPr>
        <a:xfrm>
          <a:off x="1744792" y="193958"/>
          <a:ext cx="3081839" cy="13074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0" i="0" kern="1200">
              <a:latin typeface="Gill Sans MT" panose="020B0502020104020203" pitchFamily="34" charset="77"/>
            </a:rPr>
            <a:t>Develop evidence of work skills and experience</a:t>
          </a:r>
          <a:endParaRPr lang="en-US" sz="2000" b="0" i="0" kern="1200">
            <a:latin typeface="Gill Sans MT" panose="020B0502020104020203" pitchFamily="34" charset="77"/>
          </a:endParaRPr>
        </a:p>
      </dsp:txBody>
      <dsp:txXfrm>
        <a:off x="1744792" y="193958"/>
        <a:ext cx="3081839" cy="1307447"/>
      </dsp:txXfrm>
    </dsp:sp>
    <dsp:sp modelId="{72843C38-0428-4DE0-B2A5-890B97DA7AC2}">
      <dsp:nvSpPr>
        <dsp:cNvPr id="0" name=""/>
        <dsp:cNvSpPr/>
      </dsp:nvSpPr>
      <dsp:spPr>
        <a:xfrm>
          <a:off x="5363619" y="193958"/>
          <a:ext cx="1307447" cy="130744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16764F-B1DE-4410-8375-6BC61059D57D}">
      <dsp:nvSpPr>
        <dsp:cNvPr id="0" name=""/>
        <dsp:cNvSpPr/>
      </dsp:nvSpPr>
      <dsp:spPr>
        <a:xfrm>
          <a:off x="5638183" y="468522"/>
          <a:ext cx="758319" cy="75831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307C835-D48B-47D2-88EA-44E567F3A4E2}">
      <dsp:nvSpPr>
        <dsp:cNvPr id="0" name=""/>
        <dsp:cNvSpPr/>
      </dsp:nvSpPr>
      <dsp:spPr>
        <a:xfrm>
          <a:off x="6951233" y="193958"/>
          <a:ext cx="3081839" cy="13074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0" i="0" kern="1200">
              <a:latin typeface="Gill Sans MT" panose="020B0502020104020203" pitchFamily="34" charset="77"/>
            </a:rPr>
            <a:t>Sample different aspects of supporting music projects, such as marketing and music technology</a:t>
          </a:r>
          <a:endParaRPr lang="en-US" sz="2000" b="0" i="0" kern="1200">
            <a:latin typeface="Gill Sans MT" panose="020B0502020104020203" pitchFamily="34" charset="77"/>
          </a:endParaRPr>
        </a:p>
      </dsp:txBody>
      <dsp:txXfrm>
        <a:off x="6951233" y="193958"/>
        <a:ext cx="3081839" cy="1307447"/>
      </dsp:txXfrm>
    </dsp:sp>
    <dsp:sp modelId="{66F9547C-AA21-45E9-8AD0-D41614BE58BB}">
      <dsp:nvSpPr>
        <dsp:cNvPr id="0" name=""/>
        <dsp:cNvSpPr/>
      </dsp:nvSpPr>
      <dsp:spPr>
        <a:xfrm>
          <a:off x="157178" y="2116439"/>
          <a:ext cx="1307447" cy="130744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649368-FA57-4898-937F-3FD7E563ACC7}">
      <dsp:nvSpPr>
        <dsp:cNvPr id="0" name=""/>
        <dsp:cNvSpPr/>
      </dsp:nvSpPr>
      <dsp:spPr>
        <a:xfrm>
          <a:off x="431742" y="2391003"/>
          <a:ext cx="758319" cy="75831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AE5057E-7397-445C-8049-547272711326}">
      <dsp:nvSpPr>
        <dsp:cNvPr id="0" name=""/>
        <dsp:cNvSpPr/>
      </dsp:nvSpPr>
      <dsp:spPr>
        <a:xfrm>
          <a:off x="1744792" y="2116439"/>
          <a:ext cx="3081839" cy="13074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0" i="0" kern="1200" dirty="0">
              <a:latin typeface="Gill Sans MT" panose="020B0502020104020203" pitchFamily="34" charset="77"/>
            </a:rPr>
            <a:t>Tailor aspects of the role and duties towards their individual skillset, experience and or interests</a:t>
          </a:r>
          <a:endParaRPr lang="en-US" sz="2000" b="0" i="0" kern="1200" dirty="0">
            <a:latin typeface="Gill Sans MT" panose="020B0502020104020203" pitchFamily="34" charset="77"/>
          </a:endParaRPr>
        </a:p>
      </dsp:txBody>
      <dsp:txXfrm>
        <a:off x="1744792" y="2116439"/>
        <a:ext cx="3081839" cy="1307447"/>
      </dsp:txXfrm>
    </dsp:sp>
    <dsp:sp modelId="{3069BCC5-74D1-4D45-B55F-81754FB6F40A}">
      <dsp:nvSpPr>
        <dsp:cNvPr id="0" name=""/>
        <dsp:cNvSpPr/>
      </dsp:nvSpPr>
      <dsp:spPr>
        <a:xfrm>
          <a:off x="5363619" y="2116439"/>
          <a:ext cx="1307447" cy="130744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CBDD0C3-AF3C-4A56-B6D8-95CB462E2C80}">
      <dsp:nvSpPr>
        <dsp:cNvPr id="0" name=""/>
        <dsp:cNvSpPr/>
      </dsp:nvSpPr>
      <dsp:spPr>
        <a:xfrm>
          <a:off x="5638183" y="2391003"/>
          <a:ext cx="758319" cy="75831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D2DD31F-BE7E-412D-ABD5-7B6348BAFB37}">
      <dsp:nvSpPr>
        <dsp:cNvPr id="0" name=""/>
        <dsp:cNvSpPr/>
      </dsp:nvSpPr>
      <dsp:spPr>
        <a:xfrm>
          <a:off x="6951233" y="2116439"/>
          <a:ext cx="3081839" cy="130744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90000"/>
            </a:lnSpc>
            <a:spcBef>
              <a:spcPct val="0"/>
            </a:spcBef>
            <a:spcAft>
              <a:spcPct val="35000"/>
            </a:spcAft>
            <a:buNone/>
          </a:pPr>
          <a:r>
            <a:rPr lang="en-GB" sz="2000" b="0" i="0" kern="1200">
              <a:latin typeface="Gill Sans MT" panose="020B0502020104020203" pitchFamily="34" charset="77"/>
            </a:rPr>
            <a:t>They will be both an active part of the project delivery and influence the way that BHMA provides future opportunities to young people across the city. </a:t>
          </a:r>
          <a:endParaRPr lang="en-US" sz="2000" b="0" i="0" kern="1200">
            <a:latin typeface="Gill Sans MT" panose="020B0502020104020203" pitchFamily="34" charset="77"/>
          </a:endParaRPr>
        </a:p>
      </dsp:txBody>
      <dsp:txXfrm>
        <a:off x="6951233" y="2116439"/>
        <a:ext cx="3081839" cy="130744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7444C6-1EAF-49AE-A5C5-F5CEDE5F45ED}">
      <dsp:nvSpPr>
        <dsp:cNvPr id="0" name=""/>
        <dsp:cNvSpPr/>
      </dsp:nvSpPr>
      <dsp:spPr>
        <a:xfrm>
          <a:off x="515652" y="0"/>
          <a:ext cx="5844058" cy="417162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B73D46-3381-4FF8-A113-FF3C8A0B72A4}">
      <dsp:nvSpPr>
        <dsp:cNvPr id="0" name=""/>
        <dsp:cNvSpPr/>
      </dsp:nvSpPr>
      <dsp:spPr>
        <a:xfrm>
          <a:off x="2349" y="1251488"/>
          <a:ext cx="1526814" cy="16686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1. Observation and information </a:t>
          </a:r>
        </a:p>
      </dsp:txBody>
      <dsp:txXfrm>
        <a:off x="76882" y="1326021"/>
        <a:ext cx="1377748" cy="1519585"/>
      </dsp:txXfrm>
    </dsp:sp>
    <dsp:sp modelId="{9FC2A85E-AF40-4A49-AD10-2DE35A26C07F}">
      <dsp:nvSpPr>
        <dsp:cNvPr id="0" name=""/>
        <dsp:cNvSpPr/>
      </dsp:nvSpPr>
      <dsp:spPr>
        <a:xfrm>
          <a:off x="1783632" y="1251488"/>
          <a:ext cx="1526814" cy="16686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2. Supported application of learning </a:t>
          </a:r>
        </a:p>
      </dsp:txBody>
      <dsp:txXfrm>
        <a:off x="1858165" y="1326021"/>
        <a:ext cx="1377748" cy="1519585"/>
      </dsp:txXfrm>
    </dsp:sp>
    <dsp:sp modelId="{999BDF69-008C-4BC6-9D94-4E967228063A}">
      <dsp:nvSpPr>
        <dsp:cNvPr id="0" name=""/>
        <dsp:cNvSpPr/>
      </dsp:nvSpPr>
      <dsp:spPr>
        <a:xfrm>
          <a:off x="3564916" y="1251488"/>
          <a:ext cx="1526814" cy="16686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3. Take a lead</a:t>
          </a:r>
        </a:p>
      </dsp:txBody>
      <dsp:txXfrm>
        <a:off x="3639449" y="1326021"/>
        <a:ext cx="1377748" cy="1519585"/>
      </dsp:txXfrm>
    </dsp:sp>
    <dsp:sp modelId="{A7EEAF05-D244-4EAE-B552-66EE45445DE1}">
      <dsp:nvSpPr>
        <dsp:cNvPr id="0" name=""/>
        <dsp:cNvSpPr/>
      </dsp:nvSpPr>
      <dsp:spPr>
        <a:xfrm>
          <a:off x="5346199" y="1251488"/>
          <a:ext cx="1526814" cy="166865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GB" sz="1800" b="0" i="0" kern="1200" dirty="0">
              <a:latin typeface="Gill Sans MT" panose="020B0502020104020203" pitchFamily="34" charset="77"/>
            </a:rPr>
            <a:t>4. Take responsibility</a:t>
          </a:r>
        </a:p>
      </dsp:txBody>
      <dsp:txXfrm>
        <a:off x="5420732" y="1326021"/>
        <a:ext cx="1377748" cy="151958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EAA1EF-541B-40B0-BB80-BE0ED5117BC1}">
      <dsp:nvSpPr>
        <dsp:cNvPr id="0" name=""/>
        <dsp:cNvSpPr/>
      </dsp:nvSpPr>
      <dsp:spPr>
        <a:xfrm>
          <a:off x="1804342" y="125410"/>
          <a:ext cx="1510523" cy="14058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E2AAF3F-2B55-40C0-B97E-92C39D65461C}">
      <dsp:nvSpPr>
        <dsp:cNvPr id="0" name=""/>
        <dsp:cNvSpPr/>
      </dsp:nvSpPr>
      <dsp:spPr>
        <a:xfrm>
          <a:off x="401713" y="1675993"/>
          <a:ext cx="4315781" cy="60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defRPr b="1"/>
          </a:pPr>
          <a:r>
            <a:rPr lang="en-GB" sz="2400" b="1" i="0" kern="1200" dirty="0">
              <a:latin typeface="Gill Sans MT" panose="020B0502020104020203" pitchFamily="34" charset="77"/>
            </a:rPr>
            <a:t>Research</a:t>
          </a:r>
          <a:endParaRPr lang="en-US" sz="2400" b="1" i="0" kern="1200" dirty="0">
            <a:latin typeface="Gill Sans MT" panose="020B0502020104020203" pitchFamily="34" charset="77"/>
          </a:endParaRPr>
        </a:p>
      </dsp:txBody>
      <dsp:txXfrm>
        <a:off x="401713" y="1675993"/>
        <a:ext cx="4315781" cy="602485"/>
      </dsp:txXfrm>
    </dsp:sp>
    <dsp:sp modelId="{F33AE85F-9A67-4664-A52F-22350A439A73}">
      <dsp:nvSpPr>
        <dsp:cNvPr id="0" name=""/>
        <dsp:cNvSpPr/>
      </dsp:nvSpPr>
      <dsp:spPr>
        <a:xfrm>
          <a:off x="401713" y="2345819"/>
          <a:ext cx="4315781" cy="1146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BHMA existing stuff</a:t>
          </a:r>
          <a:endParaRPr lang="en-US" sz="2000" b="0" i="0" kern="1200">
            <a:latin typeface="Gill Sans MT" panose="020B0502020104020203" pitchFamily="34" charset="77"/>
          </a:endParaRPr>
        </a:p>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Reference</a:t>
          </a:r>
          <a:endParaRPr lang="en-US" sz="2000" b="0" i="0" kern="1200">
            <a:latin typeface="Gill Sans MT" panose="020B0502020104020203" pitchFamily="34" charset="77"/>
          </a:endParaRPr>
        </a:p>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Resources to support organisations</a:t>
          </a:r>
          <a:endParaRPr lang="en-US" sz="2000" b="0" i="0" kern="1200">
            <a:latin typeface="Gill Sans MT" panose="020B0502020104020203" pitchFamily="34" charset="77"/>
          </a:endParaRPr>
        </a:p>
      </dsp:txBody>
      <dsp:txXfrm>
        <a:off x="401713" y="2345819"/>
        <a:ext cx="4315781" cy="1146614"/>
      </dsp:txXfrm>
    </dsp:sp>
    <dsp:sp modelId="{CA7BF037-2C0A-481E-8285-3917B0B5C438}">
      <dsp:nvSpPr>
        <dsp:cNvPr id="0" name=""/>
        <dsp:cNvSpPr/>
      </dsp:nvSpPr>
      <dsp:spPr>
        <a:xfrm>
          <a:off x="6875385" y="125410"/>
          <a:ext cx="1510523" cy="14058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CAA0E8-B8CB-4C78-AB01-DEF13998DDA8}">
      <dsp:nvSpPr>
        <dsp:cNvPr id="0" name=""/>
        <dsp:cNvSpPr/>
      </dsp:nvSpPr>
      <dsp:spPr>
        <a:xfrm>
          <a:off x="5472756" y="1675993"/>
          <a:ext cx="4315781" cy="6024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defRPr b="1"/>
          </a:pPr>
          <a:r>
            <a:rPr lang="en-GB" sz="2400" b="1" i="0" kern="1200" dirty="0">
              <a:latin typeface="Gill Sans MT" panose="020B0502020104020203" pitchFamily="34" charset="77"/>
            </a:rPr>
            <a:t>Resources</a:t>
          </a:r>
          <a:endParaRPr lang="en-US" sz="2000" b="1" i="0" kern="1200" dirty="0">
            <a:latin typeface="Gill Sans MT" panose="020B0502020104020203" pitchFamily="34" charset="77"/>
          </a:endParaRPr>
        </a:p>
      </dsp:txBody>
      <dsp:txXfrm>
        <a:off x="5472756" y="1675993"/>
        <a:ext cx="4315781" cy="602485"/>
      </dsp:txXfrm>
    </dsp:sp>
    <dsp:sp modelId="{C7F220BA-CFDA-4247-956D-47DD5CAC6CDD}">
      <dsp:nvSpPr>
        <dsp:cNvPr id="0" name=""/>
        <dsp:cNvSpPr/>
      </dsp:nvSpPr>
      <dsp:spPr>
        <a:xfrm>
          <a:off x="5472756" y="2345819"/>
          <a:ext cx="4315781" cy="11466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Recruitment</a:t>
          </a:r>
          <a:endParaRPr lang="en-US" sz="2000" b="0" i="0" kern="1200">
            <a:latin typeface="Gill Sans MT" panose="020B0502020104020203" pitchFamily="34" charset="77"/>
          </a:endParaRPr>
        </a:p>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Induction</a:t>
          </a:r>
          <a:endParaRPr lang="en-US" sz="2000" b="0" i="0" kern="1200">
            <a:latin typeface="Gill Sans MT" panose="020B0502020104020203" pitchFamily="34" charset="77"/>
          </a:endParaRPr>
        </a:p>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Activities</a:t>
          </a:r>
          <a:endParaRPr lang="en-US" sz="2000" b="0" i="0" kern="1200">
            <a:latin typeface="Gill Sans MT" panose="020B0502020104020203" pitchFamily="34" charset="77"/>
          </a:endParaRPr>
        </a:p>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Performance management</a:t>
          </a:r>
          <a:endParaRPr lang="en-US" sz="2000" b="0" i="0" kern="1200">
            <a:latin typeface="Gill Sans MT" panose="020B0502020104020203" pitchFamily="34" charset="77"/>
          </a:endParaRPr>
        </a:p>
      </dsp:txBody>
      <dsp:txXfrm>
        <a:off x="5472756" y="2345819"/>
        <a:ext cx="4315781" cy="114661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3A8DEC-3DE8-4BDD-A0A6-CC5F1896633F}">
      <dsp:nvSpPr>
        <dsp:cNvPr id="0" name=""/>
        <dsp:cNvSpPr/>
      </dsp:nvSpPr>
      <dsp:spPr>
        <a:xfrm>
          <a:off x="1106831" y="631258"/>
          <a:ext cx="1281951" cy="12819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F6A09F-D0A0-4EBB-A1FA-DA75D6D0D0A7}">
      <dsp:nvSpPr>
        <dsp:cNvPr id="0" name=""/>
        <dsp:cNvSpPr/>
      </dsp:nvSpPr>
      <dsp:spPr>
        <a:xfrm>
          <a:off x="323416" y="2266586"/>
          <a:ext cx="284878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dirty="0">
              <a:latin typeface="Gill Sans MT" panose="020B0502020104020203" pitchFamily="34" charset="77"/>
            </a:rPr>
            <a:t>Timetable</a:t>
          </a:r>
          <a:endParaRPr lang="en-US" sz="2000" b="0" i="0" kern="1200" dirty="0">
            <a:latin typeface="Gill Sans MT" panose="020B0502020104020203" pitchFamily="34" charset="77"/>
          </a:endParaRPr>
        </a:p>
      </dsp:txBody>
      <dsp:txXfrm>
        <a:off x="323416" y="2266586"/>
        <a:ext cx="2848781" cy="720000"/>
      </dsp:txXfrm>
    </dsp:sp>
    <dsp:sp modelId="{6313F83D-A58F-42B9-9781-BCF3D2E41C82}">
      <dsp:nvSpPr>
        <dsp:cNvPr id="0" name=""/>
        <dsp:cNvSpPr/>
      </dsp:nvSpPr>
      <dsp:spPr>
        <a:xfrm>
          <a:off x="4454150" y="631258"/>
          <a:ext cx="1281951" cy="12819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44A708-D1F1-4857-8E92-97660E60CD25}">
      <dsp:nvSpPr>
        <dsp:cNvPr id="0" name=""/>
        <dsp:cNvSpPr/>
      </dsp:nvSpPr>
      <dsp:spPr>
        <a:xfrm>
          <a:off x="3670735" y="2266586"/>
          <a:ext cx="284878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a:latin typeface="Gill Sans MT" panose="020B0502020104020203" pitchFamily="34" charset="77"/>
            </a:rPr>
            <a:t>Resource library</a:t>
          </a:r>
          <a:endParaRPr lang="en-US" sz="2000" b="0" i="0" kern="1200">
            <a:latin typeface="Gill Sans MT" panose="020B0502020104020203" pitchFamily="34" charset="77"/>
          </a:endParaRPr>
        </a:p>
      </dsp:txBody>
      <dsp:txXfrm>
        <a:off x="3670735" y="2266586"/>
        <a:ext cx="2848781" cy="720000"/>
      </dsp:txXfrm>
    </dsp:sp>
    <dsp:sp modelId="{2A8A3FC0-D0B2-48A0-B4B1-11A100E4BEB7}">
      <dsp:nvSpPr>
        <dsp:cNvPr id="0" name=""/>
        <dsp:cNvSpPr/>
      </dsp:nvSpPr>
      <dsp:spPr>
        <a:xfrm>
          <a:off x="7801468" y="631258"/>
          <a:ext cx="1281951" cy="12819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D83AC1-B102-4B45-BC82-8B0AFAC62EF1}">
      <dsp:nvSpPr>
        <dsp:cNvPr id="0" name=""/>
        <dsp:cNvSpPr/>
      </dsp:nvSpPr>
      <dsp:spPr>
        <a:xfrm>
          <a:off x="7018053" y="2266586"/>
          <a:ext cx="284878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GB" sz="2000" b="0" i="0" kern="1200" dirty="0">
              <a:latin typeface="Gill Sans MT" panose="020B0502020104020203" pitchFamily="34" charset="77"/>
            </a:rPr>
            <a:t>Log book/ </a:t>
          </a:r>
          <a:br>
            <a:rPr lang="en-GB" sz="2000" b="0" i="0" kern="1200" dirty="0">
              <a:latin typeface="Gill Sans MT" panose="020B0502020104020203" pitchFamily="34" charset="77"/>
            </a:rPr>
          </a:br>
          <a:r>
            <a:rPr lang="en-GB" sz="2000" b="0" i="0" kern="1200" dirty="0">
              <a:latin typeface="Gill Sans MT" panose="020B0502020104020203" pitchFamily="34" charset="77"/>
            </a:rPr>
            <a:t>Skills grid</a:t>
          </a:r>
          <a:endParaRPr lang="en-US" sz="2000" b="0" i="0" kern="1200" dirty="0">
            <a:latin typeface="Gill Sans MT" panose="020B0502020104020203" pitchFamily="34" charset="77"/>
          </a:endParaRPr>
        </a:p>
      </dsp:txBody>
      <dsp:txXfrm>
        <a:off x="7018053" y="2266586"/>
        <a:ext cx="2848781"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60C5C2-672B-4D13-96C1-7D9C1B2B87C1}">
      <dsp:nvSpPr>
        <dsp:cNvPr id="0" name=""/>
        <dsp:cNvSpPr/>
      </dsp:nvSpPr>
      <dsp:spPr>
        <a:xfrm>
          <a:off x="242516" y="1591851"/>
          <a:ext cx="1221636" cy="434141"/>
        </a:xfrm>
        <a:prstGeom prst="homePlate">
          <a:avLst>
            <a:gd name="adj" fmla="val 4000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July 2019</a:t>
          </a:r>
        </a:p>
      </dsp:txBody>
      <dsp:txXfrm>
        <a:off x="242516" y="1591851"/>
        <a:ext cx="1134808" cy="434141"/>
      </dsp:txXfrm>
    </dsp:sp>
    <dsp:sp modelId="{4520C054-7955-443C-8EDB-F54B6F076011}">
      <dsp:nvSpPr>
        <dsp:cNvPr id="0" name=""/>
        <dsp:cNvSpPr/>
      </dsp:nvSpPr>
      <dsp:spPr>
        <a:xfrm>
          <a:off x="4975" y="0"/>
          <a:ext cx="1696716" cy="1157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0020" rIns="0" bIns="160020" numCol="1" spcCol="1270" anchor="b" anchorCtr="1">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advertise</a:t>
          </a:r>
        </a:p>
      </dsp:txBody>
      <dsp:txXfrm>
        <a:off x="4975" y="0"/>
        <a:ext cx="1696716" cy="1157710"/>
      </dsp:txXfrm>
    </dsp:sp>
    <dsp:sp modelId="{734EEC01-309A-4D4D-B55F-5448A73AB5FC}">
      <dsp:nvSpPr>
        <dsp:cNvPr id="0" name=""/>
        <dsp:cNvSpPr/>
      </dsp:nvSpPr>
      <dsp:spPr>
        <a:xfrm>
          <a:off x="1464152" y="1808922"/>
          <a:ext cx="475080" cy="0"/>
        </a:xfrm>
        <a:custGeom>
          <a:avLst/>
          <a:gdLst/>
          <a:ahLst/>
          <a:cxnLst/>
          <a:rect l="0" t="0" r="0" b="0"/>
          <a:pathLst>
            <a:path>
              <a:moveTo>
                <a:pt x="0" y="0"/>
              </a:moveTo>
              <a:lnTo>
                <a:pt x="475080" y="0"/>
              </a:lnTo>
            </a:path>
          </a:pathLst>
        </a:cu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7AE127C-ACEE-4F18-AA6F-55F62FFFAED4}">
      <dsp:nvSpPr>
        <dsp:cNvPr id="0" name=""/>
        <dsp:cNvSpPr/>
      </dsp:nvSpPr>
      <dsp:spPr>
        <a:xfrm>
          <a:off x="853334" y="1230067"/>
          <a:ext cx="0" cy="361784"/>
        </a:xfrm>
        <a:prstGeom prst="line">
          <a:avLst/>
        </a:prstGeom>
        <a:noFill/>
        <a:ln w="12700" cap="flat" cmpd="sng" algn="ctr">
          <a:solidFill>
            <a:schemeClr val="dk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9BD65F1F-66AF-4863-9F9F-5696A6166750}">
      <dsp:nvSpPr>
        <dsp:cNvPr id="0" name=""/>
        <dsp:cNvSpPr/>
      </dsp:nvSpPr>
      <dsp:spPr>
        <a:xfrm>
          <a:off x="817155" y="1157710"/>
          <a:ext cx="72356" cy="72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E2B6E7-71B7-4046-A2E7-C6E5AC7DC118}">
      <dsp:nvSpPr>
        <dsp:cNvPr id="0" name=""/>
        <dsp:cNvSpPr/>
      </dsp:nvSpPr>
      <dsp:spPr>
        <a:xfrm>
          <a:off x="1939232" y="1591851"/>
          <a:ext cx="1221636" cy="434141"/>
        </a:xfrm>
        <a:prstGeom prst="hexagon">
          <a:avLst>
            <a:gd name="adj" fmla="val 40000"/>
            <a:gd name="vf" fmla="val 11547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Aug. 2019</a:t>
          </a:r>
        </a:p>
      </dsp:txBody>
      <dsp:txXfrm>
        <a:off x="2098920" y="1648601"/>
        <a:ext cx="902260" cy="320641"/>
      </dsp:txXfrm>
    </dsp:sp>
    <dsp:sp modelId="{3F719957-A9F3-4D1D-9275-AFEEA8A1BEF7}">
      <dsp:nvSpPr>
        <dsp:cNvPr id="0" name=""/>
        <dsp:cNvSpPr/>
      </dsp:nvSpPr>
      <dsp:spPr>
        <a:xfrm>
          <a:off x="1701692" y="2460134"/>
          <a:ext cx="1696716" cy="1157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0020" rIns="0" bIns="160020" numCol="1" spcCol="1270" anchor="t" anchorCtr="1">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recruit</a:t>
          </a:r>
        </a:p>
      </dsp:txBody>
      <dsp:txXfrm>
        <a:off x="1701692" y="2460134"/>
        <a:ext cx="1696716" cy="1157710"/>
      </dsp:txXfrm>
    </dsp:sp>
    <dsp:sp modelId="{D7C2649D-C3A6-4D11-A913-19D93DD24B2B}">
      <dsp:nvSpPr>
        <dsp:cNvPr id="0" name=""/>
        <dsp:cNvSpPr/>
      </dsp:nvSpPr>
      <dsp:spPr>
        <a:xfrm>
          <a:off x="3160868" y="1808922"/>
          <a:ext cx="475080" cy="0"/>
        </a:xfrm>
        <a:custGeom>
          <a:avLst/>
          <a:gdLst/>
          <a:ahLst/>
          <a:cxnLst/>
          <a:rect l="0" t="0" r="0" b="0"/>
          <a:pathLst>
            <a:path>
              <a:moveTo>
                <a:pt x="0" y="0"/>
              </a:moveTo>
              <a:lnTo>
                <a:pt x="475080" y="0"/>
              </a:lnTo>
            </a:path>
          </a:pathLst>
        </a:cu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702828B-838F-4280-B3E7-1829F4DE84A4}">
      <dsp:nvSpPr>
        <dsp:cNvPr id="0" name=""/>
        <dsp:cNvSpPr/>
      </dsp:nvSpPr>
      <dsp:spPr>
        <a:xfrm>
          <a:off x="2550050" y="2025993"/>
          <a:ext cx="0" cy="361784"/>
        </a:xfrm>
        <a:prstGeom prst="line">
          <a:avLst/>
        </a:prstGeom>
        <a:noFill/>
        <a:ln w="12700" cap="flat" cmpd="sng" algn="ctr">
          <a:solidFill>
            <a:schemeClr val="dk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4D0A83D8-597B-4570-B6C9-B65BADD34D03}">
      <dsp:nvSpPr>
        <dsp:cNvPr id="0" name=""/>
        <dsp:cNvSpPr/>
      </dsp:nvSpPr>
      <dsp:spPr>
        <a:xfrm>
          <a:off x="2513872" y="2387777"/>
          <a:ext cx="72356" cy="72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1B2C43-03E8-4BF5-8681-BEAA250783DF}">
      <dsp:nvSpPr>
        <dsp:cNvPr id="0" name=""/>
        <dsp:cNvSpPr/>
      </dsp:nvSpPr>
      <dsp:spPr>
        <a:xfrm>
          <a:off x="3635949" y="1591851"/>
          <a:ext cx="1221636" cy="434141"/>
        </a:xfrm>
        <a:prstGeom prst="hexagon">
          <a:avLst>
            <a:gd name="adj" fmla="val 40000"/>
            <a:gd name="vf" fmla="val 11547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Sep. 2019</a:t>
          </a:r>
        </a:p>
      </dsp:txBody>
      <dsp:txXfrm>
        <a:off x="3795637" y="1648601"/>
        <a:ext cx="902260" cy="320641"/>
      </dsp:txXfrm>
    </dsp:sp>
    <dsp:sp modelId="{4D3431CF-0983-4E3B-A43C-721264E699D4}">
      <dsp:nvSpPr>
        <dsp:cNvPr id="0" name=""/>
        <dsp:cNvSpPr/>
      </dsp:nvSpPr>
      <dsp:spPr>
        <a:xfrm>
          <a:off x="3398409" y="0"/>
          <a:ext cx="1696716" cy="1157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0020" rIns="0" bIns="160020" numCol="1" spcCol="1270" anchor="b" anchorCtr="1">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intern starts</a:t>
          </a:r>
        </a:p>
      </dsp:txBody>
      <dsp:txXfrm>
        <a:off x="3398409" y="0"/>
        <a:ext cx="1696716" cy="1157710"/>
      </dsp:txXfrm>
    </dsp:sp>
    <dsp:sp modelId="{2D31C084-24A1-42B8-A94B-77A1683EB8E4}">
      <dsp:nvSpPr>
        <dsp:cNvPr id="0" name=""/>
        <dsp:cNvSpPr/>
      </dsp:nvSpPr>
      <dsp:spPr>
        <a:xfrm>
          <a:off x="4857585" y="1808922"/>
          <a:ext cx="475080" cy="0"/>
        </a:xfrm>
        <a:custGeom>
          <a:avLst/>
          <a:gdLst/>
          <a:ahLst/>
          <a:cxnLst/>
          <a:rect l="0" t="0" r="0" b="0"/>
          <a:pathLst>
            <a:path>
              <a:moveTo>
                <a:pt x="0" y="0"/>
              </a:moveTo>
              <a:lnTo>
                <a:pt x="475080" y="0"/>
              </a:lnTo>
            </a:path>
          </a:pathLst>
        </a:cu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E9F495F-D2CF-4336-B277-F678D1152075}">
      <dsp:nvSpPr>
        <dsp:cNvPr id="0" name=""/>
        <dsp:cNvSpPr/>
      </dsp:nvSpPr>
      <dsp:spPr>
        <a:xfrm>
          <a:off x="4246767" y="1230067"/>
          <a:ext cx="0" cy="361784"/>
        </a:xfrm>
        <a:prstGeom prst="line">
          <a:avLst/>
        </a:prstGeom>
        <a:noFill/>
        <a:ln w="12700" cap="flat" cmpd="sng" algn="ctr">
          <a:solidFill>
            <a:schemeClr val="dk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F080ACD9-B70C-4970-9F80-E498B4C4249A}">
      <dsp:nvSpPr>
        <dsp:cNvPr id="0" name=""/>
        <dsp:cNvSpPr/>
      </dsp:nvSpPr>
      <dsp:spPr>
        <a:xfrm>
          <a:off x="4210589" y="1157710"/>
          <a:ext cx="72356" cy="72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E74D34-1B51-42CB-B813-E80E7017DB99}">
      <dsp:nvSpPr>
        <dsp:cNvPr id="0" name=""/>
        <dsp:cNvSpPr/>
      </dsp:nvSpPr>
      <dsp:spPr>
        <a:xfrm>
          <a:off x="5332666" y="1591851"/>
          <a:ext cx="1221636" cy="434141"/>
        </a:xfrm>
        <a:prstGeom prst="hexagon">
          <a:avLst>
            <a:gd name="adj" fmla="val 40000"/>
            <a:gd name="vf" fmla="val 11547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Nov. 2019</a:t>
          </a:r>
        </a:p>
      </dsp:txBody>
      <dsp:txXfrm>
        <a:off x="5492354" y="1648601"/>
        <a:ext cx="902260" cy="320641"/>
      </dsp:txXfrm>
    </dsp:sp>
    <dsp:sp modelId="{806DFDA5-A328-4B7B-8ADC-B7543334AE3C}">
      <dsp:nvSpPr>
        <dsp:cNvPr id="0" name=""/>
        <dsp:cNvSpPr/>
      </dsp:nvSpPr>
      <dsp:spPr>
        <a:xfrm>
          <a:off x="5095126" y="2460134"/>
          <a:ext cx="1696716" cy="1157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0020" rIns="0" bIns="160020" numCol="1" spcCol="1270" anchor="t" anchorCtr="1">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review and amend</a:t>
          </a:r>
        </a:p>
      </dsp:txBody>
      <dsp:txXfrm>
        <a:off x="5095126" y="2460134"/>
        <a:ext cx="1696716" cy="1157710"/>
      </dsp:txXfrm>
    </dsp:sp>
    <dsp:sp modelId="{358CCBC4-B2A2-41B0-954A-9FFA46DE0537}">
      <dsp:nvSpPr>
        <dsp:cNvPr id="0" name=""/>
        <dsp:cNvSpPr/>
      </dsp:nvSpPr>
      <dsp:spPr>
        <a:xfrm>
          <a:off x="6554302" y="1808922"/>
          <a:ext cx="475080" cy="0"/>
        </a:xfrm>
        <a:custGeom>
          <a:avLst/>
          <a:gdLst/>
          <a:ahLst/>
          <a:cxnLst/>
          <a:rect l="0" t="0" r="0" b="0"/>
          <a:pathLst>
            <a:path>
              <a:moveTo>
                <a:pt x="0" y="0"/>
              </a:moveTo>
              <a:lnTo>
                <a:pt x="475080" y="0"/>
              </a:lnTo>
            </a:path>
          </a:pathLst>
        </a:cu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8BF1B30-29D3-4F74-A340-B6FE4D1D4495}">
      <dsp:nvSpPr>
        <dsp:cNvPr id="0" name=""/>
        <dsp:cNvSpPr/>
      </dsp:nvSpPr>
      <dsp:spPr>
        <a:xfrm>
          <a:off x="5943484" y="2025993"/>
          <a:ext cx="0" cy="361784"/>
        </a:xfrm>
        <a:prstGeom prst="line">
          <a:avLst/>
        </a:prstGeom>
        <a:noFill/>
        <a:ln w="12700" cap="flat" cmpd="sng" algn="ctr">
          <a:solidFill>
            <a:schemeClr val="dk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831C643C-5A86-4458-983F-B3347CF56981}">
      <dsp:nvSpPr>
        <dsp:cNvPr id="0" name=""/>
        <dsp:cNvSpPr/>
      </dsp:nvSpPr>
      <dsp:spPr>
        <a:xfrm>
          <a:off x="5907305" y="2387777"/>
          <a:ext cx="72356" cy="72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579FFE3-A732-457D-9D2A-E1D9F50E70A7}">
      <dsp:nvSpPr>
        <dsp:cNvPr id="0" name=""/>
        <dsp:cNvSpPr/>
      </dsp:nvSpPr>
      <dsp:spPr>
        <a:xfrm>
          <a:off x="7029383" y="1591851"/>
          <a:ext cx="1221636" cy="434141"/>
        </a:xfrm>
        <a:prstGeom prst="hexagon">
          <a:avLst>
            <a:gd name="adj" fmla="val 40000"/>
            <a:gd name="vf" fmla="val 11547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Dec. 2019</a:t>
          </a:r>
        </a:p>
      </dsp:txBody>
      <dsp:txXfrm>
        <a:off x="7189071" y="1648601"/>
        <a:ext cx="902260" cy="320641"/>
      </dsp:txXfrm>
    </dsp:sp>
    <dsp:sp modelId="{D4C2BCC5-4632-42E9-BF6C-307AD839169A}">
      <dsp:nvSpPr>
        <dsp:cNvPr id="0" name=""/>
        <dsp:cNvSpPr/>
      </dsp:nvSpPr>
      <dsp:spPr>
        <a:xfrm>
          <a:off x="6791842" y="0"/>
          <a:ext cx="1696716" cy="1157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0020" rIns="0" bIns="160020" numCol="1" spcCol="1270" anchor="b" anchorCtr="1">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placement 1 ends</a:t>
          </a:r>
        </a:p>
      </dsp:txBody>
      <dsp:txXfrm>
        <a:off x="6791842" y="0"/>
        <a:ext cx="1696716" cy="1157710"/>
      </dsp:txXfrm>
    </dsp:sp>
    <dsp:sp modelId="{54604403-8B96-4624-B01C-39EF3E15966B}">
      <dsp:nvSpPr>
        <dsp:cNvPr id="0" name=""/>
        <dsp:cNvSpPr/>
      </dsp:nvSpPr>
      <dsp:spPr>
        <a:xfrm>
          <a:off x="8251019" y="1808922"/>
          <a:ext cx="475080" cy="0"/>
        </a:xfrm>
        <a:custGeom>
          <a:avLst/>
          <a:gdLst/>
          <a:ahLst/>
          <a:cxnLst/>
          <a:rect l="0" t="0" r="0" b="0"/>
          <a:pathLst>
            <a:path>
              <a:moveTo>
                <a:pt x="0" y="0"/>
              </a:moveTo>
              <a:lnTo>
                <a:pt x="475080" y="0"/>
              </a:lnTo>
            </a:path>
          </a:pathLst>
        </a:custGeom>
        <a:no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6F0C643-2799-4899-8302-79D657119E4C}">
      <dsp:nvSpPr>
        <dsp:cNvPr id="0" name=""/>
        <dsp:cNvSpPr/>
      </dsp:nvSpPr>
      <dsp:spPr>
        <a:xfrm>
          <a:off x="7640201" y="1230067"/>
          <a:ext cx="0" cy="361784"/>
        </a:xfrm>
        <a:prstGeom prst="line">
          <a:avLst/>
        </a:prstGeom>
        <a:noFill/>
        <a:ln w="12700" cap="flat" cmpd="sng" algn="ctr">
          <a:solidFill>
            <a:schemeClr val="dk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0CE4E8EB-B299-4408-93AA-BA18934E84AC}">
      <dsp:nvSpPr>
        <dsp:cNvPr id="0" name=""/>
        <dsp:cNvSpPr/>
      </dsp:nvSpPr>
      <dsp:spPr>
        <a:xfrm>
          <a:off x="7604022" y="1157710"/>
          <a:ext cx="72356" cy="72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0C7665-27B9-42F1-BD49-3B7250F975D7}">
      <dsp:nvSpPr>
        <dsp:cNvPr id="0" name=""/>
        <dsp:cNvSpPr/>
      </dsp:nvSpPr>
      <dsp:spPr>
        <a:xfrm rot="10800000">
          <a:off x="8726099" y="1591851"/>
          <a:ext cx="1221636" cy="434141"/>
        </a:xfrm>
        <a:prstGeom prst="homePlate">
          <a:avLst>
            <a:gd name="adj" fmla="val 40000"/>
          </a:avLst>
        </a:prstGeom>
        <a:solidFill>
          <a:schemeClr val="dk2">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Jan. 2020</a:t>
          </a:r>
        </a:p>
      </dsp:txBody>
      <dsp:txXfrm rot="10800000">
        <a:off x="8812927" y="1591851"/>
        <a:ext cx="1134808" cy="434141"/>
      </dsp:txXfrm>
    </dsp:sp>
    <dsp:sp modelId="{44CC2912-D59D-41E3-ABFC-FF4351CA178C}">
      <dsp:nvSpPr>
        <dsp:cNvPr id="0" name=""/>
        <dsp:cNvSpPr/>
      </dsp:nvSpPr>
      <dsp:spPr>
        <a:xfrm>
          <a:off x="8488559" y="2460134"/>
          <a:ext cx="1696716" cy="11577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160020" rIns="0" bIns="160020" numCol="1" spcCol="1270" anchor="t" anchorCtr="1">
          <a:noAutofit/>
        </a:bodyPr>
        <a:lstStyle/>
        <a:p>
          <a:pPr marL="0" lvl="0" indent="0" algn="ctr" defTabSz="800100">
            <a:lnSpc>
              <a:spcPct val="90000"/>
            </a:lnSpc>
            <a:spcBef>
              <a:spcPct val="0"/>
            </a:spcBef>
            <a:spcAft>
              <a:spcPct val="35000"/>
            </a:spcAft>
            <a:buNone/>
          </a:pPr>
          <a:r>
            <a:rPr lang="en-US" sz="1800" b="0" i="0" kern="1200">
              <a:latin typeface="Gill Sans MT" panose="020B0502020104020203" pitchFamily="34" charset="77"/>
            </a:rPr>
            <a:t>onwards – 5 further internships over next 2 years</a:t>
          </a:r>
        </a:p>
      </dsp:txBody>
      <dsp:txXfrm>
        <a:off x="8488559" y="2460134"/>
        <a:ext cx="1696716" cy="1157710"/>
      </dsp:txXfrm>
    </dsp:sp>
    <dsp:sp modelId="{55C27AA3-65AF-4D7B-A0DA-75196B474FFF}">
      <dsp:nvSpPr>
        <dsp:cNvPr id="0" name=""/>
        <dsp:cNvSpPr/>
      </dsp:nvSpPr>
      <dsp:spPr>
        <a:xfrm>
          <a:off x="9336917" y="2025993"/>
          <a:ext cx="0" cy="361784"/>
        </a:xfrm>
        <a:prstGeom prst="line">
          <a:avLst/>
        </a:prstGeom>
        <a:noFill/>
        <a:ln w="12700" cap="flat" cmpd="sng" algn="ctr">
          <a:solidFill>
            <a:schemeClr val="dk2">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26A88BEB-DFB0-4133-8A1D-FCE638A0C852}">
      <dsp:nvSpPr>
        <dsp:cNvPr id="0" name=""/>
        <dsp:cNvSpPr/>
      </dsp:nvSpPr>
      <dsp:spPr>
        <a:xfrm>
          <a:off x="9300739" y="2387777"/>
          <a:ext cx="72356" cy="72356"/>
        </a:xfrm>
        <a:prstGeom prst="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7.xml><?xml version="1.0" encoding="utf-8"?>
<dgm:layoutDef xmlns:dgm="http://schemas.openxmlformats.org/drawingml/2006/diagram" xmlns:a="http://schemas.openxmlformats.org/drawingml/2006/main" uniqueId="urn:microsoft.com/office/officeart/2018/5/layout/CenteredIconLabelDescriptionList">
  <dgm:title val="Centered 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ctrX" for="ch" forName="iconRect" refType="w" fact="0.5"/>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16/7/layout/HexagonTimeline">
  <dgm:title val="Hexagon Timeline"/>
  <dgm:desc val="Use to show a list of events in chronological order. An invisible box contains the description while the date is shown in hexagons, except for the first and last node where the date is shown in a home shape. It can display large amount of text with medium length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animLvl val="lvl"/>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constrLst>
      <dgm:constr type="primFontSz" for="des" forName="Parent1" val="20"/>
      <dgm:constr type="primFontSz" for="des" forName="Childtext1" val="20"/>
      <dgm:constr type="primFontSz" for="des" forName="Childtext1" refType="primFontSz" refFor="des" refForName="Parent1" op="lte"/>
      <dgm:constr type="w" for="ch" forName="composite" refType="w"/>
      <dgm:constr type="h" for="ch" forName="composite" refType="h"/>
      <dgm:constr type="w" for="ch" forName="spaceBetweenRectangles" refType="w" fact="0"/>
      <dgm:constr type="h" for="ch" forName="spaceBetweenRectangles" refType="h" fact="0"/>
      <dgm:constr type="primFontSz" for="des" forName="Parent1" op="equ"/>
      <dgm:constr type="primFontSz" for="des" forName="Childtext1" op="equ"/>
    </dgm:constrLst>
    <dgm:forEach name="nodesForEach" axis="ch" ptType="node">
      <dgm:layoutNode name="composite">
        <dgm:alg type="composite"/>
        <dgm:shape xmlns:r="http://schemas.openxmlformats.org/officeDocument/2006/relationships" r:blip="">
          <dgm:adjLst/>
        </dgm:shape>
        <dgm:choose name="casesForSnakingLogic">
          <dgm:if name="Name7" axis="self" ptType="node" func="posOdd" op="equ" val="1">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t" for="ch" forName="Childtext1" refType="h" fact="0"/>
              <dgm:constr type="w" for="ch" forName="ConnectLine"/>
              <dgm:constr type="h" for="ch" forName="ConnectLine" refType="h" fact="0.1"/>
              <dgm:constr type="b" for="ch" forName="ConnectLine" refType="t" refFor="ch" refForName="Parent1"/>
              <dgm:constr type="ctrX" for="ch" forName="ConnectLine" refType="w" fact="0.5"/>
              <dgm:constr type="w" for="ch" forName="ConnectLineEnd" refType="h" fact="0.02"/>
              <dgm:constr type="h" for="ch" forName="ConnectLineEnd" refType="h" fact="0.02"/>
              <dgm:constr type="b" for="ch" forName="ConnectLineEnd" refType="t" refFor="ch" refForName="ConnectLine"/>
              <dgm:constr type="ctrX" for="ch" forName="ConnectLineEnd" refType="ctrX" refFor="ch" refForName="ConnectLine"/>
              <dgm:constr type="w" for="ch" forName="EmptyPane" refType="w"/>
              <dgm:constr type="b" for="ch" forName="EmptyPane" refType="h"/>
              <dgm:constr type="h" for="ch" forName="EmptyPane" refType="h" fact="0.44"/>
            </dgm:constrLst>
          </dgm:if>
          <dgm:else name="Name8">
            <dgm:constrLst>
              <dgm:constr type="w" for="ch" forName="Parent1" refType="w" fact="0.72"/>
              <dgm:constr type="ctrY" for="ch" forName="Parent1" refType="h" fact="0.5"/>
              <dgm:constr type="h" for="ch" forName="Parent1" refType="h" fact="0.12"/>
              <dgm:constr type="l" for="ch" forName="Parent1" refType="w" fact="0.14"/>
              <dgm:constr type="w" for="ch" forName="Childtext1" refType="w"/>
              <dgm:constr type="h" for="ch" forName="Childtext1" refType="h" fact="0.32"/>
              <dgm:constr type="b" for="ch" forName="Childtext1" refType="h"/>
              <dgm:constr type="w" for="ch" forName="ConnectLine"/>
              <dgm:constr type="h" for="ch" forName="ConnectLine" refType="h" fact="0.1"/>
              <dgm:constr type="t" for="ch" forName="ConnectLine" refType="b" refFor="ch" refForName="Parent1"/>
              <dgm:constr type="ctrX" for="ch" forName="ConnectLine" refType="w" fact="0.5"/>
              <dgm:constr type="w" for="ch" forName="ConnectLineEnd" refType="h" fact="0.02"/>
              <dgm:constr type="h" for="ch" forName="ConnectLineEnd" refType="h" fact="0.02"/>
              <dgm:constr type="t" for="ch" forName="ConnectLineEnd" refType="b" refFor="ch" refForName="ConnectLine"/>
              <dgm:constr type="ctrX" for="ch" forName="ConnectLineEnd" refType="ctrX" refFor="ch" refForName="ConnectLine"/>
              <dgm:constr type="w" for="ch" forName="EmptyPane" refType="w"/>
              <dgm:constr type="h" for="ch" forName="EmptyPane" refType="h" fact="0.44"/>
            </dgm:constrLst>
          </dgm:else>
        </dgm:choose>
        <dgm:layoutNode name="Parent1" styleLbl="alignNode1">
          <dgm:varLst>
            <dgm:chMax val="1"/>
            <dgm:chPref val="1"/>
            <dgm:bulletEnabled val="1"/>
          </dgm:varLst>
          <dgm:alg type="tx"/>
          <dgm:choose name="casesForFirstAndLastNode">
            <dgm:if name="startNode" axis="self" ptType="node" func="pos" op="equ" val="1">
              <dgm:choose name="removeLineWhenOnlyOneNode">
                <dgm:if name="ifOnlyOneNode" axis="followSib" ptType="node" func="cnt" op="equ" val="0">
                  <dgm:shape xmlns:r="http://schemas.openxmlformats.org/officeDocument/2006/relationships" type="rect" r:blip="">
                    <dgm:adjLst/>
                  </dgm:shape>
                </dgm:if>
                <dgm:else name="ifMoreThanOneNode">
                  <dgm:choose name="Name18">
                    <dgm:if name="Name19" func="var" arg="dir" op="equ" val="norm">
                      <dgm:shape xmlns:r="http://schemas.openxmlformats.org/officeDocument/2006/relationships" type="homePlate" r:blip="">
                        <dgm:adjLst>
                          <dgm:adj idx="1" val="0.4"/>
                        </dgm:adjLst>
                      </dgm:shape>
                    </dgm:if>
                    <dgm:else name="Name20">
                      <dgm:shape xmlns:r="http://schemas.openxmlformats.org/officeDocument/2006/relationships" rot="180" type="homePlate" r:blip="">
                        <dgm:adjLst>
                          <dgm:adj idx="1" val="0.4"/>
                        </dgm:adjLst>
                      </dgm:shape>
                    </dgm:else>
                  </dgm:choose>
                </dgm:else>
              </dgm:choose>
            </dgm:if>
            <dgm:else name="notStartNode">
              <dgm:choose name="Name22">
                <dgm:if name="Name23" axis="self" ptType="node" func="revPos" op="equ" val="1">
                  <dgm:choose name="Name24">
                    <dgm:if name="Name25" func="var" arg="dir" op="equ" val="norm">
                      <dgm:shape xmlns:r="http://schemas.openxmlformats.org/officeDocument/2006/relationships" rot="180" type="homePlate" r:blip="">
                        <dgm:adjLst>
                          <dgm:adj idx="1" val="0.4"/>
                        </dgm:adjLst>
                      </dgm:shape>
                    </dgm:if>
                    <dgm:else name="Name26">
                      <dgm:shape xmlns:r="http://schemas.openxmlformats.org/officeDocument/2006/relationships" type="homePlate" r:blip="">
                        <dgm:adjLst>
                          <dgm:adj idx="1" val="0.4"/>
                        </dgm:adjLst>
                      </dgm:shape>
                    </dgm:else>
                  </dgm:choose>
                </dgm:if>
                <dgm:else name="Name27">
                  <dgm:shape xmlns:r="http://schemas.openxmlformats.org/officeDocument/2006/relationships" type="hexagon" r:blip="">
                    <dgm:adjLst>
                      <dgm:adj idx="1" val="0.4"/>
                    </dgm:adjLst>
                  </dgm:shape>
                </dgm:else>
              </dgm:choose>
            </dgm:else>
          </dgm:choose>
          <dgm:presOf axis="self" ptType="node"/>
          <dgm:constrLst>
            <dgm:constr type="lMarg" refType="primFontSz" fact="0.6"/>
            <dgm:constr type="rMarg" refType="primFontSz" fact="0.6"/>
            <dgm:constr type="tMarg" refType="primFontSz" fact="0.6"/>
            <dgm:constr type="bMarg" refType="primFontSz" fact="0.6"/>
          </dgm:constrLst>
          <dgm:ruleLst>
            <dgm:rule type="primFontSz" val="11" fact="NaN" max="NaN"/>
          </dgm:ruleLst>
        </dgm:layoutNode>
        <dgm:layoutNode name="Childtext1" styleLbl="revTx" moveWith="Parent1">
          <dgm:varLst>
            <dgm:chMax val="0"/>
            <dgm:chPref val="0"/>
            <dgm:bulletEnabled/>
          </dgm:varLst>
          <dgm:choose name="casesForTxtDirLogic1">
            <dgm:if name="Name77" axis="self" ptType="node" func="posOdd" op="equ" val="1">
              <dgm:alg type="tx">
                <dgm:param type="txAnchorVert" val="b"/>
                <dgm:param type="txAnchorHorz" val="ctr"/>
                <dgm:param type="parTxRTLAlign" val="ctr"/>
                <dgm:param type="parTxLTRAlign" val="ctr"/>
              </dgm:alg>
            </dgm:if>
            <dgm:else name="Name88">
              <dgm:alg type="tx">
                <dgm:param type="txAnchorVert" val="t"/>
                <dgm:param type="txAnchorHorz" val="ctr"/>
                <dgm:param type="parTxRTLAlign" val="ctr"/>
                <dgm:param type="parTxLTRAlign" val="ctr"/>
              </dgm:alg>
            </dgm:else>
          </dgm:choose>
          <dgm:shape xmlns:r="http://schemas.openxmlformats.org/officeDocument/2006/relationships" type="rect" r:blip="">
            <dgm:adjLst/>
          </dgm:shape>
          <dgm:constrLst>
            <dgm:constr type="lMarg"/>
            <dgm:constr type="rMarg"/>
            <dgm:constr type="tMarg" refType="primFontSz" fact="0.7"/>
            <dgm:constr type="bMarg" refType="primFontSz" fact="0.7"/>
          </dgm:constrLst>
          <dgm:presOf axis="ch" ptType="node"/>
          <dgm:ruleLst>
            <dgm:rule type="primFontSz" val="11" fact="NaN" max="NaN"/>
          </dgm:ruleLst>
        </dgm:layoutNode>
        <dgm:layoutNode name="ConnectLine" styleLbl="sibTrans1D1" moveWith="Parent1">
          <dgm:alg type="sp"/>
          <dgm:shape xmlns:r="http://schemas.openxmlformats.org/officeDocument/2006/relationships" type="line" r:blip="">
            <dgm:adjLst/>
            <dgm:extLst>
              <a:ext uri="{B698B0E9-8C71-41B9-8309-B3DCBF30829C}">
                <dgm1612:spPr xmlns:dgm1612="http://schemas.microsoft.com/office/drawing/2016/12/diagram">
                  <a:ln w="12700">
                    <a:prstDash val="dash"/>
                  </a:ln>
                </dgm1612:spPr>
              </a:ext>
            </dgm:extLst>
          </dgm:shape>
          <dgm:presOf/>
          <dgm:constrLst/>
        </dgm:layoutNode>
        <dgm:layoutNode name="ConnectLineEnd" styleLbl="node1" moveWith="Parent1">
          <dgm:alg type="sp"/>
          <dgm:shape xmlns:r="http://schemas.openxmlformats.org/officeDocument/2006/relationships" type="rect" r:blip="">
            <dgm:adjLst/>
          </dgm:shape>
          <dgm:presOf/>
          <dgm:constrLst/>
        </dgm:layoutNode>
        <dgm:layoutNode name="EmptyPane" moveWith="Parent1">
          <dgm:alg type="sp"/>
          <dgm:shape xmlns:r="http://schemas.openxmlformats.org/officeDocument/2006/relationships" r:blip="">
            <dgm:adjLst/>
          </dgm:shape>
          <dgm:presOf/>
          <dgm:constrLst/>
        </dgm:layoutNode>
      </dgm:layoutNode>
      <dgm:forEach name="Name28" axis="followSib" ptType="sibTrans" cnt="1">
        <dgm:layoutNode name="spaceBetweenRectangles" styleLbl="fgAcc1">
          <dgm:alg type="conn">
            <dgm:param type="dim" val="1D"/>
            <dgm:param type="srcNode" val="Parent1"/>
            <dgm:param type="dstNode" val="Parent1"/>
            <dgm:param type="begPts" val="midR"/>
            <dgm:param type="endPts" val="midL"/>
            <dgm:param type="endSty" val="noArr"/>
          </dgm:alg>
          <dgm:shape xmlns:r="http://schemas.openxmlformats.org/officeDocument/2006/relationships" type="conn" r:blip="" zOrderOff="-2">
            <dgm:adjLst/>
          </dgm:shape>
          <dgm:presOf/>
          <dgm:constrLst>
            <dgm:constr type="connDist"/>
            <dgm:constr type="begPad"/>
            <dgm:constr type="endPad"/>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5F7700-E563-40DD-8AC7-905F3720AF37}" type="datetimeFigureOut">
              <a:rPr lang="en-GB" smtClean="0"/>
              <a:t>02/06/2023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9CF73C-EFCE-456B-BDCF-A16DD734C772}" type="slidenum">
              <a:rPr lang="en-GB" smtClean="0"/>
              <a:t>‹#›</a:t>
            </a:fld>
            <a:endParaRPr lang="en-GB"/>
          </a:p>
        </p:txBody>
      </p:sp>
    </p:spTree>
    <p:extLst>
      <p:ext uri="{BB962C8B-B14F-4D97-AF65-F5344CB8AC3E}">
        <p14:creationId xmlns:p14="http://schemas.microsoft.com/office/powerpoint/2010/main" val="1910485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BHMA commissioned a project manager to work alongside the Learning and Partnerships Manager to develop a toolkit as the first stage in supporting BHMA to establish a methodology, plan and supporting documents to enable the team to trail a series of paid internships over the next two years of the </a:t>
            </a:r>
            <a:r>
              <a:rPr lang="en-GB" sz="1200" i="1" kern="1200" dirty="0">
                <a:solidFill>
                  <a:schemeClr val="tx1"/>
                </a:solidFill>
                <a:effectLst/>
                <a:latin typeface="+mn-lt"/>
                <a:ea typeface="+mn-ea"/>
                <a:cs typeface="+mn-cs"/>
              </a:rPr>
              <a:t>Our Future Music</a:t>
            </a:r>
            <a:r>
              <a:rPr lang="en-GB" sz="1200" kern="1200" dirty="0">
                <a:solidFill>
                  <a:schemeClr val="tx1"/>
                </a:solidFill>
                <a:effectLst/>
                <a:latin typeface="+mn-lt"/>
                <a:ea typeface="+mn-ea"/>
                <a:cs typeface="+mn-cs"/>
              </a:rPr>
              <a:t> programme. </a:t>
            </a: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1</a:t>
            </a:fld>
            <a:endParaRPr lang="en-GB"/>
          </a:p>
        </p:txBody>
      </p:sp>
    </p:spTree>
    <p:extLst>
      <p:ext uri="{BB962C8B-B14F-4D97-AF65-F5344CB8AC3E}">
        <p14:creationId xmlns:p14="http://schemas.microsoft.com/office/powerpoint/2010/main" val="3843553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sustainable music service is:</a:t>
            </a:r>
          </a:p>
          <a:p>
            <a:pPr marL="171450" indent="-171450">
              <a:buFontTx/>
              <a:buChar char="-"/>
            </a:pPr>
            <a:r>
              <a:rPr lang="en-GB" dirty="0"/>
              <a:t>Valued by people who use it</a:t>
            </a:r>
          </a:p>
          <a:p>
            <a:pPr marL="171450" indent="-171450">
              <a:buFontTx/>
              <a:buChar char="-"/>
            </a:pPr>
            <a:r>
              <a:rPr lang="en-GB" dirty="0"/>
              <a:t>Inclusive – welcoming people from all the communities its serves</a:t>
            </a:r>
          </a:p>
          <a:p>
            <a:pPr marL="171450" indent="-171450">
              <a:buFontTx/>
              <a:buChar char="-"/>
            </a:pPr>
            <a:r>
              <a:rPr lang="en-GB" dirty="0"/>
              <a:t>Relevant to the people engaging with it </a:t>
            </a:r>
          </a:p>
          <a:p>
            <a:endParaRPr lang="en-GB" dirty="0"/>
          </a:p>
          <a:p>
            <a:r>
              <a:rPr lang="en-GB" dirty="0"/>
              <a:t>Inclusive music practice = inclusive recruitment</a:t>
            </a:r>
          </a:p>
          <a:p>
            <a:r>
              <a:rPr lang="en-GB" dirty="0"/>
              <a:t>   (open up new routes to employment, understanding the barriers)</a:t>
            </a:r>
          </a:p>
          <a:p>
            <a:r>
              <a:rPr lang="en-GB" dirty="0"/>
              <a:t>Music delivery relevant to diverse participants </a:t>
            </a:r>
            <a:br>
              <a:rPr lang="en-GB" dirty="0"/>
            </a:br>
            <a:r>
              <a:rPr lang="en-GB" dirty="0"/>
              <a:t>(background, interests and routes in, understanding)</a:t>
            </a:r>
          </a:p>
          <a:p>
            <a:r>
              <a:rPr lang="en-GB" dirty="0"/>
              <a:t>Enriching the service </a:t>
            </a:r>
          </a:p>
          <a:p>
            <a:r>
              <a:rPr lang="en-GB" dirty="0"/>
              <a:t>   (skills, influences, networks)</a:t>
            </a:r>
          </a:p>
          <a:p>
            <a:r>
              <a:rPr lang="en-GB" dirty="0"/>
              <a:t>valued</a:t>
            </a: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2</a:t>
            </a:fld>
            <a:endParaRPr lang="en-GB"/>
          </a:p>
        </p:txBody>
      </p:sp>
    </p:spTree>
    <p:extLst>
      <p:ext uri="{BB962C8B-B14F-4D97-AF65-F5344CB8AC3E}">
        <p14:creationId xmlns:p14="http://schemas.microsoft.com/office/powerpoint/2010/main" val="5863037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first stage was to identify and collate best practice, including identifying other organisations who had begun developing similar programmes. BHMA conducted interviews with local colleges and work experience providers, the British Library, Youth Music, Creative and Cultural Skills, as well as other members of the </a:t>
            </a:r>
            <a:r>
              <a:rPr lang="en-GB" sz="1200" i="1" kern="1200" dirty="0">
                <a:solidFill>
                  <a:schemeClr val="tx1"/>
                </a:solidFill>
                <a:effectLst/>
                <a:latin typeface="+mn-lt"/>
                <a:ea typeface="+mn-ea"/>
                <a:cs typeface="+mn-cs"/>
              </a:rPr>
              <a:t>Our Future City</a:t>
            </a:r>
            <a:r>
              <a:rPr lang="en-GB" sz="1200" kern="1200" dirty="0">
                <a:solidFill>
                  <a:schemeClr val="tx1"/>
                </a:solidFill>
                <a:effectLst/>
                <a:latin typeface="+mn-lt"/>
                <a:ea typeface="+mn-ea"/>
                <a:cs typeface="+mn-cs"/>
              </a:rPr>
              <a:t> network.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Desk-based research in to existing resources in cultural and other sectors, including reviewing apprenticeship frameworks and more general employability skills, developed understanding and templates for activity.</a:t>
            </a: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3</a:t>
            </a:fld>
            <a:endParaRPr lang="en-GB"/>
          </a:p>
        </p:txBody>
      </p:sp>
    </p:spTree>
    <p:extLst>
      <p:ext uri="{BB962C8B-B14F-4D97-AF65-F5344CB8AC3E}">
        <p14:creationId xmlns:p14="http://schemas.microsoft.com/office/powerpoint/2010/main" val="40945924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Initial research highlighted that work experience means different things to different people. It was necessary early on to really explore and define what that meant within the context BHMA. There was fewer resources for or definitions of internships than other types of work experience. Setting out the aims and role of the intern enabled us to develop a strong core to the programme, from which everything else derived.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A strategic approach to training and professional development for both the present and future workforce, supporting music leaders to develop more inclusive approaches. </a:t>
            </a:r>
          </a:p>
          <a:p>
            <a:pPr lvl="0"/>
            <a:r>
              <a:rPr lang="en-GB" sz="1200" kern="1200" dirty="0">
                <a:solidFill>
                  <a:schemeClr val="tx1"/>
                </a:solidFill>
                <a:effectLst/>
                <a:latin typeface="+mn-lt"/>
                <a:ea typeface="+mn-ea"/>
                <a:cs typeface="+mn-cs"/>
              </a:rPr>
              <a:t>Providing a joined-up experience for someone entering the organisation to thrive, ensuring its a safe and supportive place to learn.</a:t>
            </a:r>
          </a:p>
          <a:p>
            <a:pPr lvl="0"/>
            <a:r>
              <a:rPr lang="en-GB" sz="1200" kern="1200" dirty="0">
                <a:solidFill>
                  <a:schemeClr val="tx1"/>
                </a:solidFill>
                <a:effectLst/>
                <a:latin typeface="+mn-lt"/>
                <a:ea typeface="+mn-ea"/>
                <a:cs typeface="+mn-cs"/>
              </a:rPr>
              <a:t>Understanding the contribution the young person’s insight and experience can bring to the organisation giving to them and looking for opportunities for the Music Hub being more inclusive as a result of intern’s perspective.</a:t>
            </a:r>
          </a:p>
          <a:p>
            <a:pPr lvl="0"/>
            <a:r>
              <a:rPr lang="en-GB" sz="1200" kern="1200" dirty="0">
                <a:solidFill>
                  <a:schemeClr val="tx1"/>
                </a:solidFill>
                <a:effectLst/>
                <a:latin typeface="+mn-lt"/>
                <a:ea typeface="+mn-ea"/>
                <a:cs typeface="+mn-cs"/>
              </a:rPr>
              <a:t>Providing a structured and worthwhile work experience, with a variety of opportunities to develop and learn new skills, gain transferable skills and knowledge.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4</a:t>
            </a:fld>
            <a:endParaRPr lang="en-GB"/>
          </a:p>
        </p:txBody>
      </p:sp>
    </p:spTree>
    <p:extLst>
      <p:ext uri="{BB962C8B-B14F-4D97-AF65-F5344CB8AC3E}">
        <p14:creationId xmlns:p14="http://schemas.microsoft.com/office/powerpoint/2010/main" val="5074628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571500" marR="0" lvl="0" indent="-228600" algn="l" defTabSz="914400" rtl="0" eaLnBrk="1" fontAlgn="auto" latinLnBrk="0" hangingPunct="1">
              <a:lnSpc>
                <a:spcPct val="100000"/>
              </a:lnSpc>
              <a:spcBef>
                <a:spcPts val="0"/>
              </a:spcBef>
              <a:spcAft>
                <a:spcPts val="600"/>
              </a:spcAft>
              <a:buClrTx/>
              <a:buSzTx/>
              <a:buFont typeface="Arial" panose="020B0604020202020204" pitchFamily="34" charset="0"/>
              <a:buChar char="•"/>
              <a:tabLst/>
              <a:defRPr/>
            </a:pPr>
            <a:r>
              <a:rPr lang="en-GB" sz="1200" kern="1200" dirty="0">
                <a:solidFill>
                  <a:schemeClr val="tx1"/>
                </a:solidFill>
                <a:effectLst/>
                <a:latin typeface="+mn-lt"/>
                <a:ea typeface="+mn-ea"/>
                <a:cs typeface="+mn-cs"/>
              </a:rPr>
              <a:t>It became clear that to get the most out of the internship for the organisation and the intern, it was important that this support was shared across the whole organisation through defining clear roles, responsibilities and lines of communication and accountability. </a:t>
            </a:r>
          </a:p>
          <a:p>
            <a:pPr marL="571500" indent="-228600">
              <a:spcAft>
                <a:spcPts val="600"/>
              </a:spcAft>
              <a:buFont typeface="Arial" panose="020B0604020202020204" pitchFamily="34" charset="0"/>
              <a:buChar char="•"/>
            </a:pPr>
            <a:endParaRPr lang="en-US" sz="1200" dirty="0">
              <a:latin typeface="+mn-lt"/>
              <a:ea typeface="+mn-ea"/>
              <a:cs typeface="+mn-cs"/>
            </a:endParaRPr>
          </a:p>
          <a:p>
            <a:pPr marL="571500" indent="-228600">
              <a:spcAft>
                <a:spcPts val="600"/>
              </a:spcAft>
              <a:buFont typeface="Arial" panose="020B0604020202020204" pitchFamily="34" charset="0"/>
              <a:buChar char="•"/>
            </a:pPr>
            <a:endParaRPr lang="en-US" sz="1200" dirty="0">
              <a:latin typeface="+mn-lt"/>
              <a:ea typeface="+mn-ea"/>
              <a:cs typeface="+mn-cs"/>
            </a:endParaRPr>
          </a:p>
          <a:p>
            <a:pPr marL="571500" indent="-228600">
              <a:spcAft>
                <a:spcPts val="600"/>
              </a:spcAft>
              <a:buFont typeface="Arial" panose="020B0604020202020204" pitchFamily="34" charset="0"/>
              <a:buChar char="•"/>
            </a:pPr>
            <a:r>
              <a:rPr lang="en-US" sz="1200" dirty="0">
                <a:latin typeface="+mn-lt"/>
                <a:ea typeface="+mn-ea"/>
                <a:cs typeface="+mn-cs"/>
              </a:rPr>
              <a:t>Whole team approach</a:t>
            </a:r>
          </a:p>
          <a:p>
            <a:pPr indent="-228600">
              <a:spcAft>
                <a:spcPts val="600"/>
              </a:spcAft>
              <a:buFont typeface="Arial" panose="020B0604020202020204" pitchFamily="34" charset="0"/>
              <a:buChar char="•"/>
            </a:pPr>
            <a:endParaRPr lang="en-US" sz="1200" dirty="0">
              <a:latin typeface="+mn-lt"/>
              <a:ea typeface="+mn-ea"/>
              <a:cs typeface="+mn-cs"/>
            </a:endParaRPr>
          </a:p>
          <a:p>
            <a:pPr marL="571500" indent="-228600">
              <a:spcAft>
                <a:spcPts val="600"/>
              </a:spcAft>
              <a:buFont typeface="Arial" panose="020B0604020202020204" pitchFamily="34" charset="0"/>
              <a:buChar char="•"/>
            </a:pPr>
            <a:r>
              <a:rPr lang="en-US" sz="1200" dirty="0">
                <a:latin typeface="+mn-lt"/>
                <a:ea typeface="+mn-ea"/>
                <a:cs typeface="+mn-cs"/>
              </a:rPr>
              <a:t>Clear roles and responsibilities</a:t>
            </a:r>
          </a:p>
          <a:p>
            <a:pPr marL="571500" indent="-228600">
              <a:spcAft>
                <a:spcPts val="600"/>
              </a:spcAft>
              <a:buFont typeface="Arial" panose="020B0604020202020204" pitchFamily="34" charset="0"/>
              <a:buChar char="•"/>
            </a:pPr>
            <a:endParaRPr lang="en-US" sz="1200" dirty="0">
              <a:latin typeface="+mn-lt"/>
              <a:ea typeface="+mn-ea"/>
              <a:cs typeface="+mn-cs"/>
            </a:endParaRPr>
          </a:p>
          <a:p>
            <a:pPr marL="571500" indent="-228600">
              <a:spcAft>
                <a:spcPts val="600"/>
              </a:spcAft>
              <a:buFont typeface="Arial" panose="020B0604020202020204" pitchFamily="34" charset="0"/>
              <a:buChar char="•"/>
            </a:pPr>
            <a:r>
              <a:rPr lang="en-US" sz="1200" dirty="0">
                <a:latin typeface="+mn-lt"/>
                <a:ea typeface="+mn-ea"/>
                <a:cs typeface="+mn-cs"/>
              </a:rPr>
              <a:t>Opportunities to try different aspects of the role</a:t>
            </a:r>
          </a:p>
          <a:p>
            <a:pPr marL="571500" indent="-228600">
              <a:spcAft>
                <a:spcPts val="600"/>
              </a:spcAft>
              <a:buFont typeface="Arial" panose="020B0604020202020204" pitchFamily="34" charset="0"/>
              <a:buChar char="•"/>
            </a:pPr>
            <a:endParaRPr lang="en-US" sz="1200" dirty="0">
              <a:latin typeface="+mn-lt"/>
              <a:ea typeface="+mn-ea"/>
              <a:cs typeface="+mn-cs"/>
            </a:endParaRPr>
          </a:p>
          <a:p>
            <a:pPr marL="571500" indent="-228600">
              <a:spcAft>
                <a:spcPts val="600"/>
              </a:spcAft>
              <a:buFont typeface="Arial" panose="020B0604020202020204" pitchFamily="34" charset="0"/>
              <a:buChar char="•"/>
            </a:pPr>
            <a:r>
              <a:rPr lang="en-US" sz="1200" dirty="0">
                <a:latin typeface="+mn-lt"/>
                <a:ea typeface="+mn-ea"/>
                <a:cs typeface="+mn-cs"/>
              </a:rPr>
              <a:t>Progress and development built in</a:t>
            </a:r>
          </a:p>
          <a:p>
            <a:pPr marL="571500" indent="-228600">
              <a:spcAft>
                <a:spcPts val="600"/>
              </a:spcAft>
              <a:buFont typeface="Arial" panose="020B0604020202020204" pitchFamily="34" charset="0"/>
              <a:buChar char="•"/>
            </a:pPr>
            <a:endParaRPr lang="en-US" sz="1200" dirty="0">
              <a:latin typeface="+mn-lt"/>
              <a:ea typeface="+mn-ea"/>
              <a:cs typeface="+mn-cs"/>
            </a:endParaRPr>
          </a:p>
          <a:p>
            <a:pPr marL="571500" indent="-228600">
              <a:spcAft>
                <a:spcPts val="600"/>
              </a:spcAft>
              <a:buFont typeface="Arial" panose="020B0604020202020204" pitchFamily="34" charset="0"/>
              <a:buChar char="•"/>
            </a:pPr>
            <a:r>
              <a:rPr lang="en-US" sz="1200" dirty="0">
                <a:latin typeface="+mn-lt"/>
                <a:ea typeface="+mn-ea"/>
                <a:cs typeface="+mn-cs"/>
              </a:rPr>
              <a:t>Opportunities to progress at own speed</a:t>
            </a: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10</a:t>
            </a:fld>
            <a:endParaRPr lang="en-GB"/>
          </a:p>
        </p:txBody>
      </p:sp>
    </p:spTree>
    <p:extLst>
      <p:ext uri="{BB962C8B-B14F-4D97-AF65-F5344CB8AC3E}">
        <p14:creationId xmlns:p14="http://schemas.microsoft.com/office/powerpoint/2010/main" val="39760357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However, a key aim was to ensure the toolkit was easy to navigate and use for staff. Using the roles and responsibilities as a starting point, we created five categories relating to the type of work or skills development the intern would be undertaking:</a:t>
            </a:r>
          </a:p>
          <a:p>
            <a:pPr lvl="0"/>
            <a:r>
              <a:rPr lang="en-GB" sz="1200" kern="1200" dirty="0">
                <a:solidFill>
                  <a:schemeClr val="tx1"/>
                </a:solidFill>
                <a:effectLst/>
                <a:latin typeface="+mn-lt"/>
                <a:ea typeface="+mn-ea"/>
                <a:cs typeface="+mn-cs"/>
              </a:rPr>
              <a:t>Administration</a:t>
            </a:r>
          </a:p>
          <a:p>
            <a:pPr lvl="0"/>
            <a:r>
              <a:rPr lang="en-GB" sz="1200" kern="1200" dirty="0">
                <a:solidFill>
                  <a:schemeClr val="tx1"/>
                </a:solidFill>
                <a:effectLst/>
                <a:latin typeface="+mn-lt"/>
                <a:ea typeface="+mn-ea"/>
                <a:cs typeface="+mn-cs"/>
              </a:rPr>
              <a:t>Work skills</a:t>
            </a:r>
          </a:p>
          <a:p>
            <a:pPr lvl="0"/>
            <a:r>
              <a:rPr lang="en-GB" sz="1200" kern="1200" dirty="0">
                <a:solidFill>
                  <a:schemeClr val="tx1"/>
                </a:solidFill>
                <a:effectLst/>
                <a:latin typeface="+mn-lt"/>
                <a:ea typeface="+mn-ea"/>
                <a:cs typeface="+mn-cs"/>
              </a:rPr>
              <a:t>Industry knowledge</a:t>
            </a:r>
          </a:p>
          <a:p>
            <a:pPr lvl="0"/>
            <a:r>
              <a:rPr lang="en-GB" sz="1200" kern="1200" dirty="0">
                <a:solidFill>
                  <a:schemeClr val="tx1"/>
                </a:solidFill>
                <a:effectLst/>
                <a:latin typeface="+mn-lt"/>
                <a:ea typeface="+mn-ea"/>
                <a:cs typeface="+mn-cs"/>
              </a:rPr>
              <a:t>Progression</a:t>
            </a:r>
          </a:p>
          <a:p>
            <a:pPr lvl="0"/>
            <a:r>
              <a:rPr lang="en-GB" sz="1200" kern="1200" dirty="0">
                <a:solidFill>
                  <a:schemeClr val="tx1"/>
                </a:solidFill>
                <a:effectLst/>
                <a:latin typeface="+mn-lt"/>
                <a:ea typeface="+mn-ea"/>
                <a:cs typeface="+mn-cs"/>
              </a:rPr>
              <a:t>Facilitation </a:t>
            </a:r>
          </a:p>
          <a:p>
            <a:r>
              <a:rPr lang="en-GB" sz="1200" kern="1200" dirty="0">
                <a:solidFill>
                  <a:schemeClr val="tx1"/>
                </a:solidFill>
                <a:effectLst/>
                <a:latin typeface="+mn-lt"/>
                <a:ea typeface="+mn-ea"/>
                <a:cs typeface="+mn-cs"/>
              </a:rPr>
              <a:t>From here, we colour-coded the skills progression map, timetable and supported documents to simplify cross-referencing.  </a:t>
            </a:r>
          </a:p>
          <a:p>
            <a:r>
              <a:rPr lang="en-GB" sz="1200" kern="1200" dirty="0">
                <a:solidFill>
                  <a:schemeClr val="tx1"/>
                </a:solidFill>
                <a:effectLst/>
                <a:latin typeface="+mn-lt"/>
                <a:ea typeface="+mn-ea"/>
                <a:cs typeface="+mn-cs"/>
              </a:rPr>
              <a:t>We recognised that the types of intern we wanted to attract would have specific personal barriers to accessing the opportunity. To ensure the toolkit was both generic enough to support a range of needs and could be adapted to provide the personalised development, we developed the following stages:</a:t>
            </a:r>
          </a:p>
          <a:p>
            <a:pPr lvl="0"/>
            <a:r>
              <a:rPr lang="en-GB" sz="1200" i="1" kern="1200" dirty="0">
                <a:solidFill>
                  <a:schemeClr val="tx1"/>
                </a:solidFill>
                <a:effectLst/>
                <a:latin typeface="+mn-lt"/>
                <a:ea typeface="+mn-ea"/>
                <a:cs typeface="+mn-cs"/>
              </a:rPr>
              <a:t>Audit</a:t>
            </a:r>
            <a:r>
              <a:rPr lang="en-GB" sz="1200" kern="1200" dirty="0">
                <a:solidFill>
                  <a:schemeClr val="tx1"/>
                </a:solidFill>
                <a:effectLst/>
                <a:latin typeface="+mn-lt"/>
                <a:ea typeface="+mn-ea"/>
                <a:cs typeface="+mn-cs"/>
              </a:rPr>
              <a:t> activities: identifying the individual skills and experiences of the intern at the start,</a:t>
            </a:r>
          </a:p>
          <a:p>
            <a:pPr lvl="0"/>
            <a:r>
              <a:rPr lang="en-GB" sz="1200" i="1" kern="1200" dirty="0">
                <a:solidFill>
                  <a:schemeClr val="tx1"/>
                </a:solidFill>
                <a:effectLst/>
                <a:latin typeface="+mn-lt"/>
                <a:ea typeface="+mn-ea"/>
                <a:cs typeface="+mn-cs"/>
              </a:rPr>
              <a:t>Skills grid: </a:t>
            </a:r>
            <a:r>
              <a:rPr lang="en-GB" sz="1200" kern="1200" dirty="0">
                <a:solidFill>
                  <a:schemeClr val="tx1"/>
                </a:solidFill>
                <a:effectLst/>
                <a:latin typeface="+mn-lt"/>
                <a:ea typeface="+mn-ea"/>
                <a:cs typeface="+mn-cs"/>
              </a:rPr>
              <a:t>providing a progression framework and related activities for the intern to travel along to a greater or lesser extent,</a:t>
            </a:r>
          </a:p>
          <a:p>
            <a:pPr lvl="0"/>
            <a:r>
              <a:rPr lang="en-GB" sz="1200" i="1" kern="1200" dirty="0">
                <a:solidFill>
                  <a:schemeClr val="tx1"/>
                </a:solidFill>
                <a:effectLst/>
                <a:latin typeface="+mn-lt"/>
                <a:ea typeface="+mn-ea"/>
                <a:cs typeface="+mn-cs"/>
              </a:rPr>
              <a:t>Personal projects: </a:t>
            </a:r>
            <a:r>
              <a:rPr lang="en-GB" sz="1200" kern="1200" dirty="0">
                <a:solidFill>
                  <a:schemeClr val="tx1"/>
                </a:solidFill>
                <a:effectLst/>
                <a:latin typeface="+mn-lt"/>
                <a:ea typeface="+mn-ea"/>
                <a:cs typeface="+mn-cs"/>
              </a:rPr>
              <a:t>enabling the intern to pursue their own skills/interests and provide a real legacy for BHMA,</a:t>
            </a:r>
          </a:p>
          <a:p>
            <a:pPr lvl="0"/>
            <a:r>
              <a:rPr lang="en-GB" sz="1200" i="1" kern="1200" dirty="0">
                <a:solidFill>
                  <a:schemeClr val="tx1"/>
                </a:solidFill>
                <a:effectLst/>
                <a:latin typeface="+mn-lt"/>
                <a:ea typeface="+mn-ea"/>
                <a:cs typeface="+mn-cs"/>
              </a:rPr>
              <a:t>Timetable: </a:t>
            </a:r>
            <a:r>
              <a:rPr lang="en-GB" sz="1200" kern="1200" dirty="0">
                <a:solidFill>
                  <a:schemeClr val="tx1"/>
                </a:solidFill>
                <a:effectLst/>
                <a:latin typeface="+mn-lt"/>
                <a:ea typeface="+mn-ea"/>
                <a:cs typeface="+mn-cs"/>
              </a:rPr>
              <a:t>identifying</a:t>
            </a:r>
            <a:r>
              <a:rPr lang="en-GB" sz="1200" i="1" kern="120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induction for three weeks and scaffolded support for the rest of the programme, with flexibility to insert the progression activities as appropriate.</a:t>
            </a: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11</a:t>
            </a:fld>
            <a:endParaRPr lang="en-GB"/>
          </a:p>
        </p:txBody>
      </p:sp>
    </p:spTree>
    <p:extLst>
      <p:ext uri="{BB962C8B-B14F-4D97-AF65-F5344CB8AC3E}">
        <p14:creationId xmlns:p14="http://schemas.microsoft.com/office/powerpoint/2010/main" val="6711161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The timetable is a guide only</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Activity number references mapped to session library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Colour coded for easy reference and to ensure coverage of tasks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Working hours have been calculated to average of 37 hours a week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Lunch is included in the hours when the intern is not able to be anywhere else</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Not all activities on the timetable will take the full hour given</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Administration tasks and personal activities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54330" indent="-285750">
              <a:lnSpc>
                <a:spcPct val="107000"/>
              </a:lnSpc>
              <a:spcAft>
                <a:spcPts val="0"/>
              </a:spcAft>
              <a:buFont typeface="Arial" panose="020B0604020202020204" pitchFamily="34" charset="0"/>
              <a:buChar char="•"/>
            </a:pPr>
            <a:r>
              <a:rPr lang="en-GB" dirty="0">
                <a:solidFill>
                  <a:srgbClr val="000000"/>
                </a:solidFill>
                <a:latin typeface="Calibri" panose="020F0502020204030204" pitchFamily="34" charset="0"/>
                <a:ea typeface="Times New Roman" panose="02020603050405020304" pitchFamily="18" charset="0"/>
                <a:cs typeface="Calibri" panose="020F0502020204030204" pitchFamily="34" charset="0"/>
              </a:rPr>
              <a:t>Intern to record how long they take on each task </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12</a:t>
            </a:fld>
            <a:endParaRPr lang="en-GB"/>
          </a:p>
        </p:txBody>
      </p:sp>
    </p:spTree>
    <p:extLst>
      <p:ext uri="{BB962C8B-B14F-4D97-AF65-F5344CB8AC3E}">
        <p14:creationId xmlns:p14="http://schemas.microsoft.com/office/powerpoint/2010/main" val="3799928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Session Library outlines the resources available for the activities listed on the timetable weeks 1-4</a:t>
            </a:r>
          </a:p>
          <a:p>
            <a:r>
              <a:rPr lang="en-GB" sz="1200" kern="1200" dirty="0">
                <a:solidFill>
                  <a:schemeClr val="tx1"/>
                </a:solidFill>
                <a:effectLst/>
                <a:latin typeface="+mn-lt"/>
                <a:ea typeface="+mn-ea"/>
                <a:cs typeface="+mn-cs"/>
              </a:rPr>
              <a:t>Cross-referencing these with the logbook reference </a:t>
            </a:r>
          </a:p>
          <a:p>
            <a:r>
              <a:rPr lang="en-GB" sz="1200" kern="1200" dirty="0">
                <a:solidFill>
                  <a:schemeClr val="tx1"/>
                </a:solidFill>
                <a:effectLst/>
                <a:latin typeface="+mn-lt"/>
                <a:ea typeface="+mn-ea"/>
                <a:cs typeface="+mn-cs"/>
              </a:rPr>
              <a:t>If no resource - Logbook will list activity suggestion</a:t>
            </a:r>
          </a:p>
          <a:p>
            <a:r>
              <a:rPr lang="en-GB" sz="1200" kern="1200" dirty="0">
                <a:solidFill>
                  <a:schemeClr val="tx1"/>
                </a:solidFill>
                <a:effectLst/>
                <a:latin typeface="+mn-lt"/>
                <a:ea typeface="+mn-ea"/>
                <a:cs typeface="+mn-cs"/>
              </a:rPr>
              <a:t>Additional resources in the RESEARCH folder </a:t>
            </a:r>
          </a:p>
          <a:p>
            <a:r>
              <a:rPr lang="en-GB" sz="1200" kern="1200" dirty="0">
                <a:solidFill>
                  <a:schemeClr val="tx1"/>
                </a:solidFill>
                <a:effectLst/>
                <a:latin typeface="+mn-lt"/>
                <a:ea typeface="+mn-ea"/>
                <a:cs typeface="+mn-cs"/>
              </a:rPr>
              <a:t>Logbook references refer to the tab in which they are listed, the vertical axis number then the horizontal axis number. Where no horizontal axis number occurs, this is because the level of activity suggested is dependent on progress made by the intern.</a:t>
            </a:r>
          </a:p>
          <a:p>
            <a:r>
              <a:rPr lang="en-GB" sz="1200" kern="1200" dirty="0">
                <a:solidFill>
                  <a:schemeClr val="tx1"/>
                </a:solidFill>
                <a:effectLst/>
                <a:latin typeface="+mn-lt"/>
                <a:ea typeface="+mn-ea"/>
                <a:cs typeface="+mn-cs"/>
              </a:rPr>
              <a:t>The session number is refers to the week, day and session within the day – numbers are also shown on the timetable. </a:t>
            </a:r>
          </a:p>
          <a:p>
            <a:endParaRPr lang="en-GB" dirty="0"/>
          </a:p>
        </p:txBody>
      </p:sp>
      <p:sp>
        <p:nvSpPr>
          <p:cNvPr id="4" name="Slide Number Placeholder 3"/>
          <p:cNvSpPr>
            <a:spLocks noGrp="1"/>
          </p:cNvSpPr>
          <p:nvPr>
            <p:ph type="sldNum" sz="quarter" idx="5"/>
          </p:nvPr>
        </p:nvSpPr>
        <p:spPr/>
        <p:txBody>
          <a:bodyPr/>
          <a:lstStyle/>
          <a:p>
            <a:fld id="{079CF73C-EFCE-456B-BDCF-A16DD734C772}" type="slidenum">
              <a:rPr lang="en-GB" smtClean="0"/>
              <a:t>13</a:t>
            </a:fld>
            <a:endParaRPr lang="en-GB"/>
          </a:p>
        </p:txBody>
      </p:sp>
    </p:spTree>
    <p:extLst>
      <p:ext uri="{BB962C8B-B14F-4D97-AF65-F5344CB8AC3E}">
        <p14:creationId xmlns:p14="http://schemas.microsoft.com/office/powerpoint/2010/main" val="1603396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 outline what is expected and what you are aiming for, </a:t>
            </a:r>
          </a:p>
          <a:p>
            <a:r>
              <a:rPr lang="en-GB" sz="1200" kern="1200" dirty="0">
                <a:solidFill>
                  <a:schemeClr val="tx1"/>
                </a:solidFill>
                <a:effectLst/>
                <a:latin typeface="+mn-lt"/>
                <a:ea typeface="+mn-ea"/>
                <a:cs typeface="+mn-cs"/>
              </a:rPr>
              <a:t>- support you to progress at your own rate; you will be active in deciding when you are confident and ready to move on,</a:t>
            </a:r>
          </a:p>
          <a:p>
            <a:r>
              <a:rPr lang="en-GB" sz="1200" kern="1200" dirty="0">
                <a:solidFill>
                  <a:schemeClr val="tx1"/>
                </a:solidFill>
                <a:effectLst/>
                <a:latin typeface="+mn-lt"/>
                <a:ea typeface="+mn-ea"/>
                <a:cs typeface="+mn-cs"/>
              </a:rPr>
              <a:t>- help you maintain a record of what you have done and achieved.</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This internship programme is designed to be flexible – whatever your starting point. The activities listed are just examples, but for every skillset you will follow these stages:</a:t>
            </a:r>
          </a:p>
          <a:p>
            <a:r>
              <a:rPr lang="en-GB" sz="1200" kern="1200" dirty="0">
                <a:solidFill>
                  <a:schemeClr val="tx1"/>
                </a:solidFill>
                <a:effectLst/>
                <a:latin typeface="+mn-lt"/>
                <a:ea typeface="+mn-ea"/>
                <a:cs typeface="+mn-cs"/>
              </a:rPr>
              <a:t>1. Observing and information gathering.</a:t>
            </a:r>
          </a:p>
          <a:p>
            <a:r>
              <a:rPr lang="en-GB" sz="1200" kern="1200" dirty="0">
                <a:solidFill>
                  <a:schemeClr val="tx1"/>
                </a:solidFill>
                <a:effectLst/>
                <a:latin typeface="+mn-lt"/>
                <a:ea typeface="+mn-ea"/>
                <a:cs typeface="+mn-cs"/>
              </a:rPr>
              <a:t>2. Working with a member of staff to apply what you have learnt.</a:t>
            </a:r>
          </a:p>
          <a:p>
            <a:r>
              <a:rPr lang="en-GB" sz="1200" kern="1200" dirty="0">
                <a:solidFill>
                  <a:schemeClr val="tx1"/>
                </a:solidFill>
                <a:effectLst/>
                <a:latin typeface="+mn-lt"/>
                <a:ea typeface="+mn-ea"/>
                <a:cs typeface="+mn-cs"/>
              </a:rPr>
              <a:t>3. Taking the lead, but with supervision.</a:t>
            </a:r>
          </a:p>
          <a:p>
            <a:r>
              <a:rPr lang="en-GB" sz="1200" kern="1200" dirty="0">
                <a:solidFill>
                  <a:schemeClr val="tx1"/>
                </a:solidFill>
                <a:effectLst/>
                <a:latin typeface="+mn-lt"/>
                <a:ea typeface="+mn-ea"/>
                <a:cs typeface="+mn-cs"/>
              </a:rPr>
              <a:t>4. Taking responsibility and working independently.</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You are not expected to be taking responsibility and working independently for every skillset by the end of your internship. You will be supported to progress at your own rate, alongside the needs of the project. The logbook is to support you with this. Make notes and collect examples in the way that suits you.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A range of staff will support you in different elements of the internship, as illustrated in the diagram.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You have time most days allocated to update your logbook and save pictures or worksheets in folders on the drive. You will review your logbook during supervision sessions with your buddy and manager to recognise progress, assign new tasks and adapt your schedule to your needs and interests.</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When you apply for your next role these examples will demonstrate your aptitude. Noting your progress as you go along will make that process easier. Included in the logbook is an example sentence of how you can use the experience you have collected to demonstrate a skill in a recruitment scenario.</a:t>
            </a:r>
          </a:p>
        </p:txBody>
      </p:sp>
      <p:sp>
        <p:nvSpPr>
          <p:cNvPr id="4" name="Slide Number Placeholder 3"/>
          <p:cNvSpPr>
            <a:spLocks noGrp="1"/>
          </p:cNvSpPr>
          <p:nvPr>
            <p:ph type="sldNum" sz="quarter" idx="5"/>
          </p:nvPr>
        </p:nvSpPr>
        <p:spPr/>
        <p:txBody>
          <a:bodyPr/>
          <a:lstStyle/>
          <a:p>
            <a:fld id="{079CF73C-EFCE-456B-BDCF-A16DD734C772}" type="slidenum">
              <a:rPr lang="en-GB" smtClean="0"/>
              <a:t>14</a:t>
            </a:fld>
            <a:endParaRPr lang="en-GB"/>
          </a:p>
        </p:txBody>
      </p:sp>
    </p:spTree>
    <p:extLst>
      <p:ext uri="{BB962C8B-B14F-4D97-AF65-F5344CB8AC3E}">
        <p14:creationId xmlns:p14="http://schemas.microsoft.com/office/powerpoint/2010/main" val="32673803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891119-27D9-4098-B4BE-504E4628F48D}" type="datetimeFigureOut">
              <a:rPr lang="en-GB" smtClean="0"/>
              <a:t>02/06/2023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38193873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891119-27D9-4098-B4BE-504E4628F48D}" type="datetimeFigureOut">
              <a:rPr lang="en-GB" smtClean="0"/>
              <a:t>02/06/2023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2884150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0891119-27D9-4098-B4BE-504E4628F48D}" type="datetimeFigureOut">
              <a:rPr lang="en-GB" smtClean="0"/>
              <a:t>02/06/2023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2302118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891119-27D9-4098-B4BE-504E4628F48D}" type="datetimeFigureOut">
              <a:rPr lang="en-GB" smtClean="0"/>
              <a:t>02/06/2023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2898705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891119-27D9-4098-B4BE-504E4628F48D}" type="datetimeFigureOut">
              <a:rPr lang="en-GB" smtClean="0"/>
              <a:t>02/06/2023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33606705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891119-27D9-4098-B4BE-504E4628F48D}" type="datetimeFigureOut">
              <a:rPr lang="en-GB" smtClean="0"/>
              <a:t>02/06/2023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33203171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891119-27D9-4098-B4BE-504E4628F48D}" type="datetimeFigureOut">
              <a:rPr lang="en-GB" smtClean="0"/>
              <a:t>02/06/2023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2247619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891119-27D9-4098-B4BE-504E4628F48D}" type="datetimeFigureOut">
              <a:rPr lang="en-GB" smtClean="0"/>
              <a:t>02/06/2023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1842273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0891119-27D9-4098-B4BE-504E4628F48D}" type="datetimeFigureOut">
              <a:rPr lang="en-GB" smtClean="0"/>
              <a:t>02/06/2023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16485849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891119-27D9-4098-B4BE-504E4628F48D}" type="datetimeFigureOut">
              <a:rPr lang="en-GB" smtClean="0"/>
              <a:t>02/06/2023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2832404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891119-27D9-4098-B4BE-504E4628F48D}" type="datetimeFigureOut">
              <a:rPr lang="en-GB" smtClean="0"/>
              <a:t>02/06/2023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30EC5A6-DA42-4E6C-BE18-8A901D28C19D}" type="slidenum">
              <a:rPr lang="en-GB" smtClean="0"/>
              <a:t>‹#›</a:t>
            </a:fld>
            <a:endParaRPr lang="en-GB"/>
          </a:p>
        </p:txBody>
      </p:sp>
    </p:spTree>
    <p:extLst>
      <p:ext uri="{BB962C8B-B14F-4D97-AF65-F5344CB8AC3E}">
        <p14:creationId xmlns:p14="http://schemas.microsoft.com/office/powerpoint/2010/main" val="2825549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891119-27D9-4098-B4BE-504E4628F48D}" type="datetimeFigureOut">
              <a:rPr lang="en-GB" smtClean="0"/>
              <a:t>02/06/2023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0EC5A6-DA42-4E6C-BE18-8A901D28C19D}" type="slidenum">
              <a:rPr lang="en-GB" smtClean="0"/>
              <a:t>‹#›</a:t>
            </a:fld>
            <a:endParaRPr lang="en-GB"/>
          </a:p>
        </p:txBody>
      </p:sp>
    </p:spTree>
    <p:extLst>
      <p:ext uri="{BB962C8B-B14F-4D97-AF65-F5344CB8AC3E}">
        <p14:creationId xmlns:p14="http://schemas.microsoft.com/office/powerpoint/2010/main" val="23561693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jpg"/><Relationship Id="rId12"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4.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4.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62.png"/><Relationship Id="rId4" Type="http://schemas.openxmlformats.org/officeDocument/2006/relationships/image" Target="../media/image61.png"/></Relationships>
</file>

<file path=ppt/slides/_rels/slide1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80F336C-B1D0-EC4F-9875-AA97CE0C68FF}"/>
              </a:ext>
            </a:extLst>
          </p:cNvPr>
          <p:cNvPicPr>
            <a:picLocks noChangeAspect="1"/>
          </p:cNvPicPr>
          <p:nvPr/>
        </p:nvPicPr>
        <p:blipFill rotWithShape="1">
          <a:blip r:embed="rId3">
            <a:extLst>
              <a:ext uri="{28A0092B-C50C-407E-A947-70E740481C1C}">
                <a14:useLocalDpi xmlns:a14="http://schemas.microsoft.com/office/drawing/2010/main" val="0"/>
              </a:ext>
            </a:extLst>
          </a:blip>
          <a:srcRect l="1" t="-146" r="30678" b="68277"/>
          <a:stretch/>
        </p:blipFill>
        <p:spPr bwMode="auto">
          <a:xfrm>
            <a:off x="0" y="0"/>
            <a:ext cx="5021705" cy="3265482"/>
          </a:xfrm>
          <a:prstGeom prst="rect">
            <a:avLst/>
          </a:prstGeom>
          <a:noFill/>
        </p:spPr>
      </p:pic>
      <p:sp>
        <p:nvSpPr>
          <p:cNvPr id="2" name="Title 1">
            <a:extLst>
              <a:ext uri="{FF2B5EF4-FFF2-40B4-BE49-F238E27FC236}">
                <a16:creationId xmlns:a16="http://schemas.microsoft.com/office/drawing/2014/main" id="{0A247D00-0A47-4F83-A275-8123992AC1A1}"/>
              </a:ext>
            </a:extLst>
          </p:cNvPr>
          <p:cNvSpPr>
            <a:spLocks noGrp="1"/>
          </p:cNvSpPr>
          <p:nvPr>
            <p:ph type="ctrTitle"/>
          </p:nvPr>
        </p:nvSpPr>
        <p:spPr>
          <a:xfrm>
            <a:off x="1524000" y="1737043"/>
            <a:ext cx="9144000" cy="2387600"/>
          </a:xfrm>
        </p:spPr>
        <p:txBody>
          <a:bodyPr>
            <a:normAutofit/>
          </a:bodyPr>
          <a:lstStyle/>
          <a:p>
            <a:r>
              <a:rPr lang="en-GB" b="1" dirty="0">
                <a:solidFill>
                  <a:schemeClr val="accent2"/>
                </a:solidFill>
                <a:latin typeface="Baskerville" panose="02020502070401020303" pitchFamily="18" charset="0"/>
                <a:ea typeface="Baskerville" panose="02020502070401020303" pitchFamily="18" charset="0"/>
              </a:rPr>
              <a:t>Our Future Music </a:t>
            </a:r>
            <a:br>
              <a:rPr lang="en-GB" b="1" dirty="0">
                <a:solidFill>
                  <a:schemeClr val="accent2"/>
                </a:solidFill>
                <a:latin typeface="Baskerville" panose="02020502070401020303" pitchFamily="18" charset="0"/>
                <a:ea typeface="Baskerville" panose="02020502070401020303" pitchFamily="18" charset="0"/>
              </a:rPr>
            </a:br>
            <a:r>
              <a:rPr lang="en-GB" b="1" dirty="0">
                <a:solidFill>
                  <a:schemeClr val="accent2"/>
                </a:solidFill>
                <a:latin typeface="Baskerville" panose="02020502070401020303" pitchFamily="18" charset="0"/>
                <a:ea typeface="Baskerville" panose="02020502070401020303" pitchFamily="18" charset="0"/>
              </a:rPr>
              <a:t>Leader Intern</a:t>
            </a:r>
          </a:p>
        </p:txBody>
      </p:sp>
      <p:sp>
        <p:nvSpPr>
          <p:cNvPr id="3" name="Subtitle 2">
            <a:extLst>
              <a:ext uri="{FF2B5EF4-FFF2-40B4-BE49-F238E27FC236}">
                <a16:creationId xmlns:a16="http://schemas.microsoft.com/office/drawing/2014/main" id="{78C0B52D-7380-4D19-86FD-A2189E28EC80}"/>
              </a:ext>
            </a:extLst>
          </p:cNvPr>
          <p:cNvSpPr>
            <a:spLocks noGrp="1"/>
          </p:cNvSpPr>
          <p:nvPr>
            <p:ph type="subTitle" idx="1"/>
          </p:nvPr>
        </p:nvSpPr>
        <p:spPr>
          <a:xfrm>
            <a:off x="1524000" y="4297998"/>
            <a:ext cx="9144000" cy="1655762"/>
          </a:xfrm>
        </p:spPr>
        <p:txBody>
          <a:bodyPr>
            <a:normAutofit/>
          </a:bodyPr>
          <a:lstStyle/>
          <a:p>
            <a:r>
              <a:rPr lang="en-GB" sz="3200" b="1" dirty="0">
                <a:solidFill>
                  <a:schemeClr val="accent2"/>
                </a:solidFill>
                <a:latin typeface="Baskerville" panose="02020502070401020303" pitchFamily="18" charset="0"/>
                <a:ea typeface="Baskerville" panose="02020502070401020303" pitchFamily="18" charset="0"/>
              </a:rPr>
              <a:t>JUNE 2019</a:t>
            </a:r>
          </a:p>
        </p:txBody>
      </p:sp>
    </p:spTree>
    <p:extLst>
      <p:ext uri="{BB962C8B-B14F-4D97-AF65-F5344CB8AC3E}">
        <p14:creationId xmlns:p14="http://schemas.microsoft.com/office/powerpoint/2010/main" val="39584990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A7076-9B45-4645-8CBC-D8E0D61F175D}"/>
              </a:ext>
            </a:extLst>
          </p:cNvPr>
          <p:cNvSpPr>
            <a:spLocks noGrp="1"/>
          </p:cNvSpPr>
          <p:nvPr>
            <p:ph type="title"/>
          </p:nvPr>
        </p:nvSpPr>
        <p:spPr>
          <a:xfrm>
            <a:off x="447067" y="2838205"/>
            <a:ext cx="5454969" cy="1325563"/>
          </a:xfrm>
        </p:spPr>
        <p:txBody>
          <a:bodyPr>
            <a:noAutofit/>
          </a:bodyPr>
          <a:lstStyle/>
          <a:p>
            <a:r>
              <a:rPr lang="en-GB" sz="3200" b="1" dirty="0">
                <a:solidFill>
                  <a:schemeClr val="accent2"/>
                </a:solidFill>
                <a:latin typeface="Baskerville" panose="02020502070401020303" pitchFamily="18" charset="0"/>
                <a:ea typeface="Baskerville" panose="02020502070401020303" pitchFamily="18" charset="0"/>
              </a:rPr>
              <a:t>WHY AN OUR FUTURE MUSIC LEADER INTERN?</a:t>
            </a:r>
          </a:p>
        </p:txBody>
      </p:sp>
      <p:graphicFrame>
        <p:nvGraphicFramePr>
          <p:cNvPr id="7" name="Content Placeholder 6">
            <a:extLst>
              <a:ext uri="{FF2B5EF4-FFF2-40B4-BE49-F238E27FC236}">
                <a16:creationId xmlns:a16="http://schemas.microsoft.com/office/drawing/2014/main" id="{5A22D3E5-2C6C-44C0-8981-9A0BD35DBB4E}"/>
              </a:ext>
            </a:extLst>
          </p:cNvPr>
          <p:cNvGraphicFramePr>
            <a:graphicFrameLocks noGrp="1"/>
          </p:cNvGraphicFramePr>
          <p:nvPr>
            <p:ph idx="1"/>
            <p:extLst>
              <p:ext uri="{D42A27DB-BD31-4B8C-83A1-F6EECF244321}">
                <p14:modId xmlns:p14="http://schemas.microsoft.com/office/powerpoint/2010/main" val="2207870543"/>
              </p:ext>
            </p:extLst>
          </p:nvPr>
        </p:nvGraphicFramePr>
        <p:xfrm>
          <a:off x="3576320" y="138874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4576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2"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3"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1">
        <p:bldAsOne/>
      </p:bldGraphic>
      <p:bldGraphic spid="7" grpId="2">
        <p:bldAsOne/>
      </p:bldGraphic>
      <p:bldGraphic spid="7" grpId="3">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B7F38-9DE4-4D04-BED3-79413F438733}"/>
              </a:ext>
            </a:extLst>
          </p:cNvPr>
          <p:cNvSpPr>
            <a:spLocks noGrp="1"/>
          </p:cNvSpPr>
          <p:nvPr>
            <p:ph type="title"/>
          </p:nvPr>
        </p:nvSpPr>
        <p:spPr>
          <a:xfrm>
            <a:off x="838200" y="365125"/>
            <a:ext cx="4607689" cy="1325563"/>
          </a:xfrm>
        </p:spPr>
        <p:txBody>
          <a:bodyPr>
            <a:normAutofit/>
          </a:bodyPr>
          <a:lstStyle/>
          <a:p>
            <a:r>
              <a:rPr lang="en-GB" sz="3200" b="1" dirty="0">
                <a:solidFill>
                  <a:schemeClr val="accent2"/>
                </a:solidFill>
                <a:latin typeface="Baskerville" panose="02020502070401020303" pitchFamily="18" charset="0"/>
                <a:ea typeface="Baskerville" panose="02020502070401020303" pitchFamily="18" charset="0"/>
              </a:rPr>
              <a:t>APPROACH</a:t>
            </a:r>
          </a:p>
        </p:txBody>
      </p:sp>
      <p:sp>
        <p:nvSpPr>
          <p:cNvPr id="3" name="Content Placeholder 2">
            <a:extLst>
              <a:ext uri="{FF2B5EF4-FFF2-40B4-BE49-F238E27FC236}">
                <a16:creationId xmlns:a16="http://schemas.microsoft.com/office/drawing/2014/main" id="{85FFF71D-942D-4F94-9AAC-EBC0279C4A58}"/>
              </a:ext>
            </a:extLst>
          </p:cNvPr>
          <p:cNvSpPr>
            <a:spLocks noGrp="1"/>
          </p:cNvSpPr>
          <p:nvPr>
            <p:ph idx="1"/>
          </p:nvPr>
        </p:nvSpPr>
        <p:spPr>
          <a:xfrm>
            <a:off x="848327" y="1668323"/>
            <a:ext cx="2534445" cy="1368988"/>
          </a:xfrm>
          <a:solidFill>
            <a:schemeClr val="accent3"/>
          </a:solidFill>
        </p:spPr>
        <p:txBody>
          <a:bodyPr>
            <a:normAutofit/>
          </a:bodyPr>
          <a:lstStyle/>
          <a:p>
            <a:pPr marL="0" indent="0" algn="ctr">
              <a:buNone/>
            </a:pPr>
            <a:r>
              <a:rPr lang="en-GB" dirty="0">
                <a:solidFill>
                  <a:schemeClr val="bg1"/>
                </a:solidFill>
                <a:latin typeface="Gill Sans MT" panose="020B0502020104020203" pitchFamily="34" charset="77"/>
              </a:rPr>
              <a:t>What are other people doing?</a:t>
            </a:r>
            <a:br>
              <a:rPr lang="en-GB" dirty="0">
                <a:solidFill>
                  <a:schemeClr val="bg1"/>
                </a:solidFill>
                <a:latin typeface="Gill Sans MT" panose="020B0502020104020203" pitchFamily="34" charset="77"/>
              </a:rPr>
            </a:br>
            <a:endParaRPr lang="en-GB" dirty="0">
              <a:solidFill>
                <a:schemeClr val="bg1"/>
              </a:solidFill>
              <a:latin typeface="Gill Sans MT" panose="020B0502020104020203" pitchFamily="34" charset="77"/>
            </a:endParaRPr>
          </a:p>
        </p:txBody>
      </p:sp>
      <p:grpSp>
        <p:nvGrpSpPr>
          <p:cNvPr id="18" name="Group 17">
            <a:extLst>
              <a:ext uri="{FF2B5EF4-FFF2-40B4-BE49-F238E27FC236}">
                <a16:creationId xmlns:a16="http://schemas.microsoft.com/office/drawing/2014/main" id="{EBF9DE09-D9CF-4575-99CB-59DA5240FC5A}"/>
              </a:ext>
            </a:extLst>
          </p:cNvPr>
          <p:cNvGrpSpPr/>
          <p:nvPr/>
        </p:nvGrpSpPr>
        <p:grpSpPr>
          <a:xfrm>
            <a:off x="8294240" y="3474475"/>
            <a:ext cx="3815398" cy="2882834"/>
            <a:chOff x="8326831" y="3831251"/>
            <a:chExt cx="3815398" cy="2882834"/>
          </a:xfrm>
        </p:grpSpPr>
        <p:pic>
          <p:nvPicPr>
            <p:cNvPr id="16" name="Picture 15">
              <a:extLst>
                <a:ext uri="{FF2B5EF4-FFF2-40B4-BE49-F238E27FC236}">
                  <a16:creationId xmlns:a16="http://schemas.microsoft.com/office/drawing/2014/main" id="{63DB110F-49C7-4283-9F9A-79FFD406BE34}"/>
                </a:ext>
              </a:extLst>
            </p:cNvPr>
            <p:cNvPicPr>
              <a:picLocks noChangeAspect="1"/>
            </p:cNvPicPr>
            <p:nvPr/>
          </p:nvPicPr>
          <p:blipFill rotWithShape="1">
            <a:blip r:embed="rId3"/>
            <a:srcRect l="38375" t="17556" r="38542" b="24148"/>
            <a:stretch/>
          </p:blipFill>
          <p:spPr>
            <a:xfrm>
              <a:off x="9707962" y="3831251"/>
              <a:ext cx="1956525" cy="2779395"/>
            </a:xfrm>
            <a:prstGeom prst="rect">
              <a:avLst/>
            </a:prstGeom>
          </p:spPr>
        </p:pic>
        <p:pic>
          <p:nvPicPr>
            <p:cNvPr id="17" name="image4.png">
              <a:extLst>
                <a:ext uri="{FF2B5EF4-FFF2-40B4-BE49-F238E27FC236}">
                  <a16:creationId xmlns:a16="http://schemas.microsoft.com/office/drawing/2014/main" id="{DEA85B98-FE5C-4852-A4B2-4F5C4DCC1200}"/>
                </a:ext>
              </a:extLst>
            </p:cNvPr>
            <p:cNvPicPr/>
            <p:nvPr/>
          </p:nvPicPr>
          <p:blipFill rotWithShape="1">
            <a:blip r:embed="rId4"/>
            <a:srcRect r="49462" b="38153"/>
            <a:stretch/>
          </p:blipFill>
          <p:spPr>
            <a:xfrm>
              <a:off x="8326831" y="5759362"/>
              <a:ext cx="3815398" cy="954723"/>
            </a:xfrm>
            <a:prstGeom prst="rect">
              <a:avLst/>
            </a:prstGeom>
            <a:ln/>
          </p:spPr>
        </p:pic>
      </p:grpSp>
      <p:grpSp>
        <p:nvGrpSpPr>
          <p:cNvPr id="12" name="Group 11">
            <a:extLst>
              <a:ext uri="{FF2B5EF4-FFF2-40B4-BE49-F238E27FC236}">
                <a16:creationId xmlns:a16="http://schemas.microsoft.com/office/drawing/2014/main" id="{79F02203-7BAC-4127-AB4A-BE03624E942E}"/>
              </a:ext>
            </a:extLst>
          </p:cNvPr>
          <p:cNvGrpSpPr/>
          <p:nvPr/>
        </p:nvGrpSpPr>
        <p:grpSpPr>
          <a:xfrm>
            <a:off x="400572" y="3261876"/>
            <a:ext cx="5045317" cy="3093456"/>
            <a:chOff x="400572" y="3663388"/>
            <a:chExt cx="5045317" cy="3093456"/>
          </a:xfrm>
        </p:grpSpPr>
        <p:pic>
          <p:nvPicPr>
            <p:cNvPr id="5" name="Picture 4">
              <a:extLst>
                <a:ext uri="{FF2B5EF4-FFF2-40B4-BE49-F238E27FC236}">
                  <a16:creationId xmlns:a16="http://schemas.microsoft.com/office/drawing/2014/main" id="{FF65B09F-8C72-4C85-A6AB-BB96690212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0572" y="5188613"/>
              <a:ext cx="692632" cy="1464628"/>
            </a:xfrm>
            <a:prstGeom prst="rect">
              <a:avLst/>
            </a:prstGeom>
          </p:spPr>
        </p:pic>
        <p:pic>
          <p:nvPicPr>
            <p:cNvPr id="7" name="Picture 6">
              <a:extLst>
                <a:ext uri="{FF2B5EF4-FFF2-40B4-BE49-F238E27FC236}">
                  <a16:creationId xmlns:a16="http://schemas.microsoft.com/office/drawing/2014/main" id="{1C09AB05-181F-45B4-8737-5637BD79810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2023" y="5087789"/>
              <a:ext cx="2834160" cy="671573"/>
            </a:xfrm>
            <a:prstGeom prst="rect">
              <a:avLst/>
            </a:prstGeom>
          </p:spPr>
        </p:pic>
        <p:pic>
          <p:nvPicPr>
            <p:cNvPr id="9" name="Picture 8">
              <a:extLst>
                <a:ext uri="{FF2B5EF4-FFF2-40B4-BE49-F238E27FC236}">
                  <a16:creationId xmlns:a16="http://schemas.microsoft.com/office/drawing/2014/main" id="{BA7786AC-549E-44B8-B0D9-3497C48EFC12}"/>
                </a:ext>
              </a:extLst>
            </p:cNvPr>
            <p:cNvPicPr>
              <a:picLocks noChangeAspect="1"/>
            </p:cNvPicPr>
            <p:nvPr/>
          </p:nvPicPr>
          <p:blipFill rotWithShape="1">
            <a:blip r:embed="rId7">
              <a:extLst>
                <a:ext uri="{28A0092B-C50C-407E-A947-70E740481C1C}">
                  <a14:useLocalDpi xmlns:a14="http://schemas.microsoft.com/office/drawing/2010/main" val="0"/>
                </a:ext>
              </a:extLst>
            </a:blip>
            <a:srcRect t="33407" b="30089"/>
            <a:stretch/>
          </p:blipFill>
          <p:spPr>
            <a:xfrm>
              <a:off x="1212021" y="6097202"/>
              <a:ext cx="1807055" cy="659642"/>
            </a:xfrm>
            <a:prstGeom prst="rect">
              <a:avLst/>
            </a:prstGeom>
          </p:spPr>
        </p:pic>
        <p:pic>
          <p:nvPicPr>
            <p:cNvPr id="11" name="Picture 10">
              <a:extLst>
                <a:ext uri="{FF2B5EF4-FFF2-40B4-BE49-F238E27FC236}">
                  <a16:creationId xmlns:a16="http://schemas.microsoft.com/office/drawing/2014/main" id="{1EEF5B39-F650-474E-B0F8-86C2609990EF}"/>
                </a:ext>
              </a:extLst>
            </p:cNvPr>
            <p:cNvPicPr>
              <a:picLocks noChangeAspect="1"/>
            </p:cNvPicPr>
            <p:nvPr/>
          </p:nvPicPr>
          <p:blipFill rotWithShape="1">
            <a:blip r:embed="rId8">
              <a:extLst>
                <a:ext uri="{28A0092B-C50C-407E-A947-70E740481C1C}">
                  <a14:useLocalDpi xmlns:a14="http://schemas.microsoft.com/office/drawing/2010/main" val="0"/>
                </a:ext>
              </a:extLst>
            </a:blip>
            <a:srcRect t="14622" b="28077"/>
            <a:stretch/>
          </p:blipFill>
          <p:spPr>
            <a:xfrm>
              <a:off x="1859405" y="4035003"/>
              <a:ext cx="2952750" cy="889636"/>
            </a:xfrm>
            <a:prstGeom prst="rect">
              <a:avLst/>
            </a:prstGeom>
          </p:spPr>
        </p:pic>
        <p:pic>
          <p:nvPicPr>
            <p:cNvPr id="13" name="Picture 12">
              <a:extLst>
                <a:ext uri="{FF2B5EF4-FFF2-40B4-BE49-F238E27FC236}">
                  <a16:creationId xmlns:a16="http://schemas.microsoft.com/office/drawing/2014/main" id="{8C300B7B-8495-4262-89B7-F48BC2662D44}"/>
                </a:ext>
              </a:extLst>
            </p:cNvPr>
            <p:cNvPicPr>
              <a:picLocks noChangeAspect="1"/>
            </p:cNvPicPr>
            <p:nvPr/>
          </p:nvPicPr>
          <p:blipFill rotWithShape="1">
            <a:blip r:embed="rId9">
              <a:extLst>
                <a:ext uri="{28A0092B-C50C-407E-A947-70E740481C1C}">
                  <a14:useLocalDpi xmlns:a14="http://schemas.microsoft.com/office/drawing/2010/main" val="0"/>
                </a:ext>
              </a:extLst>
            </a:blip>
            <a:srcRect t="24311" b="31274"/>
            <a:stretch/>
          </p:blipFill>
          <p:spPr>
            <a:xfrm>
              <a:off x="3302764" y="5804980"/>
              <a:ext cx="2143125" cy="951864"/>
            </a:xfrm>
            <a:prstGeom prst="rect">
              <a:avLst/>
            </a:prstGeom>
          </p:spPr>
        </p:pic>
        <p:pic>
          <p:nvPicPr>
            <p:cNvPr id="15" name="Picture 14">
              <a:extLst>
                <a:ext uri="{FF2B5EF4-FFF2-40B4-BE49-F238E27FC236}">
                  <a16:creationId xmlns:a16="http://schemas.microsoft.com/office/drawing/2014/main" id="{28DEC5CA-EDE4-4BDD-81CF-6FAD7DC0277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00572" y="3663388"/>
              <a:ext cx="1219200" cy="1219200"/>
            </a:xfrm>
            <a:prstGeom prst="rect">
              <a:avLst/>
            </a:prstGeom>
          </p:spPr>
        </p:pic>
      </p:grpSp>
      <p:pic>
        <p:nvPicPr>
          <p:cNvPr id="20" name="Picture 19">
            <a:extLst>
              <a:ext uri="{FF2B5EF4-FFF2-40B4-BE49-F238E27FC236}">
                <a16:creationId xmlns:a16="http://schemas.microsoft.com/office/drawing/2014/main" id="{8A1DFED0-364E-4D62-8EDF-1116358AADDF}"/>
              </a:ext>
            </a:extLst>
          </p:cNvPr>
          <p:cNvPicPr>
            <a:picLocks noChangeAspect="1"/>
          </p:cNvPicPr>
          <p:nvPr/>
        </p:nvPicPr>
        <p:blipFill rotWithShape="1">
          <a:blip r:embed="rId11"/>
          <a:srcRect l="19166" t="16815" r="19083" b="5324"/>
          <a:stretch/>
        </p:blipFill>
        <p:spPr>
          <a:xfrm>
            <a:off x="6354585" y="5120257"/>
            <a:ext cx="1741354" cy="1235075"/>
          </a:xfrm>
          <a:prstGeom prst="rect">
            <a:avLst/>
          </a:prstGeom>
        </p:spPr>
      </p:pic>
      <p:pic>
        <p:nvPicPr>
          <p:cNvPr id="21" name="Picture 20">
            <a:extLst>
              <a:ext uri="{FF2B5EF4-FFF2-40B4-BE49-F238E27FC236}">
                <a16:creationId xmlns:a16="http://schemas.microsoft.com/office/drawing/2014/main" id="{ED2D471A-7C01-4B0A-BFD0-555EB37DA324}"/>
              </a:ext>
            </a:extLst>
          </p:cNvPr>
          <p:cNvPicPr>
            <a:picLocks noChangeAspect="1"/>
          </p:cNvPicPr>
          <p:nvPr/>
        </p:nvPicPr>
        <p:blipFill rotWithShape="1">
          <a:blip r:embed="rId12"/>
          <a:srcRect l="35625" t="17259" r="35584" b="6000"/>
          <a:stretch/>
        </p:blipFill>
        <p:spPr>
          <a:xfrm>
            <a:off x="4707756" y="3483330"/>
            <a:ext cx="1250283" cy="1874520"/>
          </a:xfrm>
          <a:prstGeom prst="rect">
            <a:avLst/>
          </a:prstGeom>
        </p:spPr>
      </p:pic>
      <p:pic>
        <p:nvPicPr>
          <p:cNvPr id="22" name="Picture 21">
            <a:extLst>
              <a:ext uri="{FF2B5EF4-FFF2-40B4-BE49-F238E27FC236}">
                <a16:creationId xmlns:a16="http://schemas.microsoft.com/office/drawing/2014/main" id="{46FB70F1-3EA3-4762-B55B-F50A72A47AB8}"/>
              </a:ext>
            </a:extLst>
          </p:cNvPr>
          <p:cNvPicPr>
            <a:picLocks noChangeAspect="1"/>
          </p:cNvPicPr>
          <p:nvPr/>
        </p:nvPicPr>
        <p:blipFill rotWithShape="1">
          <a:blip r:embed="rId13"/>
          <a:srcRect l="27999" t="35864" r="24125" b="21037"/>
          <a:stretch/>
        </p:blipFill>
        <p:spPr>
          <a:xfrm>
            <a:off x="6309299" y="3436773"/>
            <a:ext cx="2920921" cy="1479119"/>
          </a:xfrm>
          <a:prstGeom prst="rect">
            <a:avLst/>
          </a:prstGeom>
        </p:spPr>
      </p:pic>
      <p:sp>
        <p:nvSpPr>
          <p:cNvPr id="4" name="TextBox 3">
            <a:extLst>
              <a:ext uri="{FF2B5EF4-FFF2-40B4-BE49-F238E27FC236}">
                <a16:creationId xmlns:a16="http://schemas.microsoft.com/office/drawing/2014/main" id="{291E1D45-ADA7-4CA8-AC5F-D4C088A5349C}"/>
              </a:ext>
            </a:extLst>
          </p:cNvPr>
          <p:cNvSpPr txBox="1"/>
          <p:nvPr/>
        </p:nvSpPr>
        <p:spPr>
          <a:xfrm>
            <a:off x="4797634" y="1652390"/>
            <a:ext cx="2534445" cy="1384995"/>
          </a:xfrm>
          <a:prstGeom prst="rect">
            <a:avLst/>
          </a:prstGeom>
          <a:solidFill>
            <a:schemeClr val="accent3"/>
          </a:solidFill>
        </p:spPr>
        <p:txBody>
          <a:bodyPr wrap="square" rtlCol="0">
            <a:spAutoFit/>
          </a:bodyPr>
          <a:lstStyle/>
          <a:p>
            <a:r>
              <a:rPr lang="en-GB" sz="2800" dirty="0">
                <a:solidFill>
                  <a:schemeClr val="bg1"/>
                </a:solidFill>
                <a:latin typeface="Gill Sans MT" panose="020B0502020104020203" pitchFamily="34" charset="77"/>
              </a:rPr>
              <a:t>What do other frameworks look like?</a:t>
            </a:r>
          </a:p>
        </p:txBody>
      </p:sp>
      <p:sp>
        <p:nvSpPr>
          <p:cNvPr id="6" name="Rectangle 5">
            <a:extLst>
              <a:ext uri="{FF2B5EF4-FFF2-40B4-BE49-F238E27FC236}">
                <a16:creationId xmlns:a16="http://schemas.microsoft.com/office/drawing/2014/main" id="{01E2AB70-CB66-470E-BE7F-F757174A7DF9}"/>
              </a:ext>
            </a:extLst>
          </p:cNvPr>
          <p:cNvSpPr/>
          <p:nvPr/>
        </p:nvSpPr>
        <p:spPr>
          <a:xfrm>
            <a:off x="8682872" y="1648096"/>
            <a:ext cx="2544571" cy="1384995"/>
          </a:xfrm>
          <a:prstGeom prst="rect">
            <a:avLst/>
          </a:prstGeom>
          <a:solidFill>
            <a:schemeClr val="accent3"/>
          </a:solidFill>
        </p:spPr>
        <p:txBody>
          <a:bodyPr wrap="square">
            <a:spAutoFit/>
          </a:bodyPr>
          <a:lstStyle/>
          <a:p>
            <a:r>
              <a:rPr lang="en-GB" sz="2800" dirty="0">
                <a:solidFill>
                  <a:schemeClr val="bg1"/>
                </a:solidFill>
                <a:latin typeface="Gill Sans MT" panose="020B0502020104020203" pitchFamily="34" charset="77"/>
              </a:rPr>
              <a:t>What are some of the barriers to success?</a:t>
            </a:r>
          </a:p>
        </p:txBody>
      </p:sp>
      <p:cxnSp>
        <p:nvCxnSpPr>
          <p:cNvPr id="10" name="Straight Connector 9">
            <a:extLst>
              <a:ext uri="{FF2B5EF4-FFF2-40B4-BE49-F238E27FC236}">
                <a16:creationId xmlns:a16="http://schemas.microsoft.com/office/drawing/2014/main" id="{6572F86F-980C-4A66-8D2F-09BF7B7CDA31}"/>
              </a:ext>
            </a:extLst>
          </p:cNvPr>
          <p:cNvCxnSpPr>
            <a:cxnSpLocks/>
          </p:cNvCxnSpPr>
          <p:nvPr/>
        </p:nvCxnSpPr>
        <p:spPr>
          <a:xfrm flipV="1">
            <a:off x="838200" y="1354238"/>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1968626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5F4E6-F044-4223-9CA4-329A6A7FE9A8}"/>
              </a:ext>
            </a:extLst>
          </p:cNvPr>
          <p:cNvSpPr>
            <a:spLocks noGrp="1"/>
          </p:cNvSpPr>
          <p:nvPr>
            <p:ph type="title"/>
          </p:nvPr>
        </p:nvSpPr>
        <p:spPr>
          <a:xfrm>
            <a:off x="870204" y="606564"/>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WHAT ARE OUR GUIDING PRINCIPLES?</a:t>
            </a:r>
          </a:p>
        </p:txBody>
      </p:sp>
      <p:sp>
        <p:nvSpPr>
          <p:cNvPr id="15" name="Rectangle 14">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AA456F91-BFAD-4557-A4A0-F292B5F2D36D}"/>
              </a:ext>
            </a:extLst>
          </p:cNvPr>
          <p:cNvGraphicFramePr>
            <a:graphicFrameLocks noGrp="1"/>
          </p:cNvGraphicFramePr>
          <p:nvPr>
            <p:ph idx="1"/>
            <p:extLst>
              <p:ext uri="{D42A27DB-BD31-4B8C-83A1-F6EECF244321}">
                <p14:modId xmlns:p14="http://schemas.microsoft.com/office/powerpoint/2010/main" val="2987390045"/>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893429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3BD2E-0774-4671-94C3-46A778B266E7}"/>
              </a:ext>
            </a:extLst>
          </p:cNvPr>
          <p:cNvSpPr>
            <a:spLocks noGrp="1"/>
          </p:cNvSpPr>
          <p:nvPr>
            <p:ph type="title"/>
          </p:nvPr>
        </p:nvSpPr>
        <p:spPr>
          <a:xfrm>
            <a:off x="870204" y="606564"/>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WHERE WILL THE INTERN START?</a:t>
            </a:r>
          </a:p>
        </p:txBody>
      </p:sp>
      <p:graphicFrame>
        <p:nvGraphicFramePr>
          <p:cNvPr id="5" name="Content Placeholder 2">
            <a:extLst>
              <a:ext uri="{FF2B5EF4-FFF2-40B4-BE49-F238E27FC236}">
                <a16:creationId xmlns:a16="http://schemas.microsoft.com/office/drawing/2014/main" id="{6D06D570-B226-4EF7-8964-18D4C050A89D}"/>
              </a:ext>
            </a:extLst>
          </p:cNvPr>
          <p:cNvGraphicFramePr>
            <a:graphicFrameLocks noGrp="1"/>
          </p:cNvGraphicFramePr>
          <p:nvPr>
            <p:ph idx="1"/>
            <p:extLst>
              <p:ext uri="{D42A27DB-BD31-4B8C-83A1-F6EECF244321}">
                <p14:modId xmlns:p14="http://schemas.microsoft.com/office/powerpoint/2010/main" val="3719885549"/>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7" name="Straight Connector 6">
            <a:extLst>
              <a:ext uri="{FF2B5EF4-FFF2-40B4-BE49-F238E27FC236}">
                <a16:creationId xmlns:a16="http://schemas.microsoft.com/office/drawing/2014/main" id="{45FF7257-A274-4C54-9351-D4E1C92B129D}"/>
              </a:ext>
            </a:extLst>
          </p:cNvPr>
          <p:cNvCxnSpPr>
            <a:cxnSpLocks/>
          </p:cNvCxnSpPr>
          <p:nvPr/>
        </p:nvCxnSpPr>
        <p:spPr>
          <a:xfrm flipV="1">
            <a:off x="801883" y="2031357"/>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19532570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7D087-63E1-4F9A-87B1-FBD8ABD88CBF}"/>
              </a:ext>
            </a:extLst>
          </p:cNvPr>
          <p:cNvSpPr>
            <a:spLocks noGrp="1"/>
          </p:cNvSpPr>
          <p:nvPr>
            <p:ph type="title"/>
          </p:nvPr>
        </p:nvSpPr>
        <p:spPr>
          <a:xfrm>
            <a:off x="870204" y="606564"/>
            <a:ext cx="10451592" cy="1325563"/>
          </a:xfrm>
        </p:spPr>
        <p:txBody>
          <a:bodyPr vert="horz" lIns="91440" tIns="45720" rIns="91440" bIns="45720" rtlCol="0" anchor="ctr">
            <a:normAutofit/>
          </a:bodyPr>
          <a:lstStyle/>
          <a:p>
            <a:r>
              <a:rPr lang="en-US" sz="3200" b="1" dirty="0">
                <a:solidFill>
                  <a:schemeClr val="accent2"/>
                </a:solidFill>
                <a:latin typeface="Baskerville" panose="02020502070401020303" pitchFamily="18" charset="0"/>
                <a:ea typeface="Baskerville" panose="02020502070401020303" pitchFamily="18" charset="0"/>
              </a:rPr>
              <a:t>WHAT WILL THE INTERN DO?</a:t>
            </a:r>
          </a:p>
        </p:txBody>
      </p:sp>
      <p:sp>
        <p:nvSpPr>
          <p:cNvPr id="10" name="Rectangle 9">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9057A0F8-4478-4E23-AA83-B30DA19E73F7}"/>
              </a:ext>
            </a:extLst>
          </p:cNvPr>
          <p:cNvGraphicFramePr>
            <a:graphicFrameLocks noGrp="1"/>
          </p:cNvGraphicFramePr>
          <p:nvPr>
            <p:ph sz="half" idx="1"/>
            <p:extLst>
              <p:ext uri="{D42A27DB-BD31-4B8C-83A1-F6EECF244321}">
                <p14:modId xmlns:p14="http://schemas.microsoft.com/office/powerpoint/2010/main" val="2880527272"/>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254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BFADB-E018-4D0B-B61E-1E407D3956BB}"/>
              </a:ext>
            </a:extLst>
          </p:cNvPr>
          <p:cNvSpPr>
            <a:spLocks noGrp="1"/>
          </p:cNvSpPr>
          <p:nvPr>
            <p:ph type="title"/>
          </p:nvPr>
        </p:nvSpPr>
        <p:spPr>
          <a:xfrm>
            <a:off x="870204" y="606564"/>
            <a:ext cx="10451592" cy="1325563"/>
          </a:xfrm>
        </p:spPr>
        <p:txBody>
          <a:bodyPr vert="horz" lIns="91440" tIns="45720" rIns="91440" bIns="45720" rtlCol="0" anchor="ctr">
            <a:normAutofit/>
          </a:bodyPr>
          <a:lstStyle/>
          <a:p>
            <a:r>
              <a:rPr lang="en-US" sz="3200" b="1" dirty="0">
                <a:solidFill>
                  <a:schemeClr val="accent2"/>
                </a:solidFill>
                <a:latin typeface="Baskerville" panose="02020502070401020303" pitchFamily="18" charset="0"/>
                <a:ea typeface="Baskerville" panose="02020502070401020303" pitchFamily="18" charset="0"/>
              </a:rPr>
              <a:t>WHERE WILL THE INTERN GET TO?</a:t>
            </a:r>
          </a:p>
        </p:txBody>
      </p:sp>
      <p:sp>
        <p:nvSpPr>
          <p:cNvPr id="12" name="Rectangle 11">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7" name="Content Placeholder 3">
            <a:extLst>
              <a:ext uri="{FF2B5EF4-FFF2-40B4-BE49-F238E27FC236}">
                <a16:creationId xmlns:a16="http://schemas.microsoft.com/office/drawing/2014/main" id="{1887B977-6A0B-48C4-867E-40DB6DDA6407}"/>
              </a:ext>
            </a:extLst>
          </p:cNvPr>
          <p:cNvGraphicFramePr>
            <a:graphicFrameLocks noGrp="1"/>
          </p:cNvGraphicFramePr>
          <p:nvPr>
            <p:ph sz="half" idx="1"/>
            <p:extLst>
              <p:ext uri="{D42A27DB-BD31-4B8C-83A1-F6EECF244321}">
                <p14:modId xmlns:p14="http://schemas.microsoft.com/office/powerpoint/2010/main" val="3901709459"/>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98533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04505-BDC4-4473-B2E3-1EB84141F0E1}"/>
              </a:ext>
            </a:extLst>
          </p:cNvPr>
          <p:cNvSpPr>
            <a:spLocks noGrp="1"/>
          </p:cNvSpPr>
          <p:nvPr>
            <p:ph type="title"/>
          </p:nvPr>
        </p:nvSpPr>
        <p:spPr>
          <a:xfrm>
            <a:off x="838200" y="681037"/>
            <a:ext cx="10515600" cy="1325563"/>
          </a:xfrm>
        </p:spPr>
        <p:txBody>
          <a:bodyPr>
            <a:normAutofit/>
          </a:bodyPr>
          <a:lstStyle/>
          <a:p>
            <a:r>
              <a:rPr lang="en-GB" sz="3200" b="1" dirty="0">
                <a:solidFill>
                  <a:schemeClr val="accent2"/>
                </a:solidFill>
                <a:latin typeface="Baskerville" panose="02020502070401020303" pitchFamily="18" charset="0"/>
                <a:ea typeface="Baskerville" panose="02020502070401020303" pitchFamily="18" charset="0"/>
              </a:rPr>
              <a:t>HOW?</a:t>
            </a:r>
          </a:p>
        </p:txBody>
      </p:sp>
      <p:cxnSp>
        <p:nvCxnSpPr>
          <p:cNvPr id="7" name="Straight Connector 6">
            <a:extLst>
              <a:ext uri="{FF2B5EF4-FFF2-40B4-BE49-F238E27FC236}">
                <a16:creationId xmlns:a16="http://schemas.microsoft.com/office/drawing/2014/main" id="{950D2E03-D90E-4846-A56B-F6259ACCD3E2}"/>
              </a:ext>
            </a:extLst>
          </p:cNvPr>
          <p:cNvCxnSpPr/>
          <p:nvPr/>
        </p:nvCxnSpPr>
        <p:spPr>
          <a:xfrm>
            <a:off x="896074" y="2213376"/>
            <a:ext cx="10141777" cy="0"/>
          </a:xfrm>
          <a:prstGeom prst="line">
            <a:avLst/>
          </a:prstGeom>
          <a:ln w="76200"/>
        </p:spPr>
        <p:style>
          <a:lnRef idx="3">
            <a:schemeClr val="accent3"/>
          </a:lnRef>
          <a:fillRef idx="0">
            <a:schemeClr val="accent3"/>
          </a:fillRef>
          <a:effectRef idx="2">
            <a:schemeClr val="accent3"/>
          </a:effectRef>
          <a:fontRef idx="minor">
            <a:schemeClr val="tx1"/>
          </a:fontRef>
        </p:style>
      </p:cxnSp>
      <p:graphicFrame>
        <p:nvGraphicFramePr>
          <p:cNvPr id="8" name="Diagram 7">
            <a:extLst>
              <a:ext uri="{FF2B5EF4-FFF2-40B4-BE49-F238E27FC236}">
                <a16:creationId xmlns:a16="http://schemas.microsoft.com/office/drawing/2014/main" id="{659F1A76-4DE3-4B2A-AFB1-C40CE09177AF}"/>
              </a:ext>
            </a:extLst>
          </p:cNvPr>
          <p:cNvGraphicFramePr/>
          <p:nvPr>
            <p:extLst>
              <p:ext uri="{D42A27DB-BD31-4B8C-83A1-F6EECF244321}">
                <p14:modId xmlns:p14="http://schemas.microsoft.com/office/powerpoint/2010/main" val="3558477551"/>
              </p:ext>
            </p:extLst>
          </p:nvPr>
        </p:nvGraphicFramePr>
        <p:xfrm>
          <a:off x="2395958" y="2420154"/>
          <a:ext cx="6875363" cy="4171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383397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3C0BD9-4296-438A-82F7-A6996E69BC84}"/>
              </a:ext>
            </a:extLst>
          </p:cNvPr>
          <p:cNvSpPr>
            <a:spLocks noGrp="1"/>
          </p:cNvSpPr>
          <p:nvPr>
            <p:ph type="title"/>
          </p:nvPr>
        </p:nvSpPr>
        <p:spPr>
          <a:xfrm>
            <a:off x="870204" y="606564"/>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TOOLKIT CONTENTS</a:t>
            </a:r>
          </a:p>
        </p:txBody>
      </p:sp>
      <p:graphicFrame>
        <p:nvGraphicFramePr>
          <p:cNvPr id="5" name="Content Placeholder 2">
            <a:extLst>
              <a:ext uri="{FF2B5EF4-FFF2-40B4-BE49-F238E27FC236}">
                <a16:creationId xmlns:a16="http://schemas.microsoft.com/office/drawing/2014/main" id="{ECAE2BC3-A74B-42A2-A577-D15DAAE55F65}"/>
              </a:ext>
            </a:extLst>
          </p:cNvPr>
          <p:cNvGraphicFramePr>
            <a:graphicFrameLocks noGrp="1"/>
          </p:cNvGraphicFramePr>
          <p:nvPr>
            <p:ph idx="1"/>
            <p:extLst>
              <p:ext uri="{D42A27DB-BD31-4B8C-83A1-F6EECF244321}">
                <p14:modId xmlns:p14="http://schemas.microsoft.com/office/powerpoint/2010/main" val="56143727"/>
              </p:ext>
            </p:extLst>
          </p:nvPr>
        </p:nvGraphicFramePr>
        <p:xfrm>
          <a:off x="746231" y="2385390"/>
          <a:ext cx="10190252"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8" name="Straight Connector 7">
            <a:extLst>
              <a:ext uri="{FF2B5EF4-FFF2-40B4-BE49-F238E27FC236}">
                <a16:creationId xmlns:a16="http://schemas.microsoft.com/office/drawing/2014/main" id="{DB4EB603-6A40-45E7-B3B3-CF48870E11FC}"/>
              </a:ext>
            </a:extLst>
          </p:cNvPr>
          <p:cNvCxnSpPr>
            <a:cxnSpLocks/>
          </p:cNvCxnSpPr>
          <p:nvPr/>
        </p:nvCxnSpPr>
        <p:spPr>
          <a:xfrm flipV="1">
            <a:off x="801883" y="1932127"/>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5927890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3A6062F-F832-46BB-97AA-63337888DBD1}"/>
              </a:ext>
            </a:extLst>
          </p:cNvPr>
          <p:cNvPicPr>
            <a:picLocks noGrp="1" noChangeAspect="1"/>
          </p:cNvPicPr>
          <p:nvPr>
            <p:ph idx="1"/>
          </p:nvPr>
        </p:nvPicPr>
        <p:blipFill rotWithShape="1">
          <a:blip r:embed="rId3"/>
          <a:srcRect l="20165" t="28316" r="42612" b="17636"/>
          <a:stretch/>
        </p:blipFill>
        <p:spPr bwMode="auto">
          <a:xfrm>
            <a:off x="2280676" y="312825"/>
            <a:ext cx="7630647" cy="6232350"/>
          </a:xfrm>
          <a:prstGeom prst="rect">
            <a:avLst/>
          </a:prstGeom>
          <a:extLst>
            <a:ext uri="{53640926-AAD7-44D8-BBD7-CCE9431645EC}">
              <a14:shadowObscured xmlns:a14="http://schemas.microsoft.com/office/drawing/2010/main"/>
            </a:ext>
          </a:extLst>
        </p:spPr>
      </p:pic>
      <p:sp>
        <p:nvSpPr>
          <p:cNvPr id="5" name="Title 1">
            <a:extLst>
              <a:ext uri="{FF2B5EF4-FFF2-40B4-BE49-F238E27FC236}">
                <a16:creationId xmlns:a16="http://schemas.microsoft.com/office/drawing/2014/main" id="{3B9F430A-7944-4D01-B97D-CCAE703BB8F5}"/>
              </a:ext>
            </a:extLst>
          </p:cNvPr>
          <p:cNvSpPr txBox="1">
            <a:spLocks/>
          </p:cNvSpPr>
          <p:nvPr/>
        </p:nvSpPr>
        <p:spPr>
          <a:xfrm>
            <a:off x="6381507" y="2245526"/>
            <a:ext cx="4299995" cy="3815464"/>
          </a:xfrm>
          <a:prstGeom prst="rect">
            <a:avLst/>
          </a:prstGeom>
        </p:spPr>
        <p:txBody>
          <a:bodyPr vert="horz" lIns="91440" tIns="45720" rIns="91440" bIns="45720" rtlCol="0">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a:spcAft>
                <a:spcPts val="600"/>
              </a:spcAft>
            </a:pPr>
            <a:endParaRPr lang="en-US" sz="1900" dirty="0">
              <a:latin typeface="+mn-lt"/>
              <a:ea typeface="+mn-ea"/>
              <a:cs typeface="+mn-cs"/>
            </a:endParaRPr>
          </a:p>
          <a:p>
            <a:pPr indent="-228600">
              <a:spcAft>
                <a:spcPts val="600"/>
              </a:spcAft>
              <a:buFont typeface="Arial" panose="020B0604020202020204" pitchFamily="34" charset="0"/>
              <a:buChar char="•"/>
            </a:pPr>
            <a:endParaRPr lang="en-US" sz="1900" dirty="0">
              <a:latin typeface="+mn-lt"/>
              <a:ea typeface="+mn-ea"/>
              <a:cs typeface="+mn-cs"/>
            </a:endParaRPr>
          </a:p>
          <a:p>
            <a:pPr marL="571500" indent="-228600">
              <a:spcAft>
                <a:spcPts val="600"/>
              </a:spcAft>
              <a:buFont typeface="Arial" panose="020B0604020202020204" pitchFamily="34" charset="0"/>
              <a:buChar char="•"/>
            </a:pPr>
            <a:endParaRPr lang="en-US" sz="1900" dirty="0">
              <a:latin typeface="+mn-lt"/>
              <a:ea typeface="+mn-ea"/>
              <a:cs typeface="+mn-cs"/>
            </a:endParaRPr>
          </a:p>
        </p:txBody>
      </p:sp>
    </p:spTree>
    <p:extLst>
      <p:ext uri="{BB962C8B-B14F-4D97-AF65-F5344CB8AC3E}">
        <p14:creationId xmlns:p14="http://schemas.microsoft.com/office/powerpoint/2010/main" val="4001121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E7D72-F95F-452F-BBC5-1290F0752EEF}"/>
              </a:ext>
            </a:extLst>
          </p:cNvPr>
          <p:cNvSpPr>
            <a:spLocks noGrp="1"/>
          </p:cNvSpPr>
          <p:nvPr>
            <p:ph type="title"/>
          </p:nvPr>
        </p:nvSpPr>
        <p:spPr>
          <a:xfrm>
            <a:off x="870204" y="606564"/>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HOW IT WORKS</a:t>
            </a:r>
          </a:p>
        </p:txBody>
      </p:sp>
      <p:graphicFrame>
        <p:nvGraphicFramePr>
          <p:cNvPr id="5" name="Content Placeholder 2">
            <a:extLst>
              <a:ext uri="{FF2B5EF4-FFF2-40B4-BE49-F238E27FC236}">
                <a16:creationId xmlns:a16="http://schemas.microsoft.com/office/drawing/2014/main" id="{B098977D-B440-4542-A88E-EF170000E27F}"/>
              </a:ext>
            </a:extLst>
          </p:cNvPr>
          <p:cNvGraphicFramePr>
            <a:graphicFrameLocks noGrp="1"/>
          </p:cNvGraphicFramePr>
          <p:nvPr>
            <p:ph idx="1"/>
            <p:extLst>
              <p:ext uri="{D42A27DB-BD31-4B8C-83A1-F6EECF244321}">
                <p14:modId xmlns:p14="http://schemas.microsoft.com/office/powerpoint/2010/main" val="2717442944"/>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6" name="Straight Connector 5">
            <a:extLst>
              <a:ext uri="{FF2B5EF4-FFF2-40B4-BE49-F238E27FC236}">
                <a16:creationId xmlns:a16="http://schemas.microsoft.com/office/drawing/2014/main" id="{8AA63D2C-0770-4152-8785-4F4885C13FEC}"/>
              </a:ext>
            </a:extLst>
          </p:cNvPr>
          <p:cNvCxnSpPr>
            <a:cxnSpLocks/>
          </p:cNvCxnSpPr>
          <p:nvPr/>
        </p:nvCxnSpPr>
        <p:spPr>
          <a:xfrm flipV="1">
            <a:off x="801883" y="1932127"/>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10490312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60E579-83BF-4ABF-8B30-B9D95EB76A70}"/>
              </a:ext>
            </a:extLst>
          </p:cNvPr>
          <p:cNvPicPr>
            <a:picLocks noChangeAspect="1"/>
          </p:cNvPicPr>
          <p:nvPr/>
        </p:nvPicPr>
        <p:blipFill rotWithShape="1">
          <a:blip r:embed="rId3"/>
          <a:srcRect t="21688" r="45158" b="9705"/>
          <a:stretch/>
        </p:blipFill>
        <p:spPr>
          <a:xfrm>
            <a:off x="4373131" y="1690625"/>
            <a:ext cx="7027931" cy="4945508"/>
          </a:xfrm>
          <a:prstGeom prst="rect">
            <a:avLst/>
          </a:prstGeom>
        </p:spPr>
      </p:pic>
      <p:sp>
        <p:nvSpPr>
          <p:cNvPr id="8" name="Rectangle 7">
            <a:extLst>
              <a:ext uri="{FF2B5EF4-FFF2-40B4-BE49-F238E27FC236}">
                <a16:creationId xmlns:a16="http://schemas.microsoft.com/office/drawing/2014/main" id="{6BB44677-330B-492A-963F-05B2B2C1E98C}"/>
              </a:ext>
            </a:extLst>
          </p:cNvPr>
          <p:cNvSpPr/>
          <p:nvPr/>
        </p:nvSpPr>
        <p:spPr>
          <a:xfrm>
            <a:off x="380037" y="1815359"/>
            <a:ext cx="4093578" cy="2346348"/>
          </a:xfrm>
          <a:prstGeom prst="rect">
            <a:avLst/>
          </a:prstGeom>
        </p:spPr>
        <p:txBody>
          <a:bodyPr wrap="square">
            <a:spAutoFit/>
          </a:bodyPr>
          <a:lstStyle/>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Activity numbers</a:t>
            </a:r>
            <a:endParaRPr lang="en-GB" sz="2000" dirty="0">
              <a:latin typeface="Gill Sans MT" panose="020B0502020104020203" pitchFamily="34" charset="77"/>
              <a:ea typeface="Calibri" panose="020F0502020204030204" pitchFamily="34" charset="0"/>
              <a:cs typeface="Times New Roman" panose="02020603050405020304" pitchFamily="18" charset="0"/>
            </a:endParaRPr>
          </a:p>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Colour coded</a:t>
            </a:r>
            <a:endParaRPr lang="en-GB" sz="2000" dirty="0">
              <a:latin typeface="Gill Sans MT" panose="020B0502020104020203" pitchFamily="34" charset="77"/>
              <a:ea typeface="Calibri" panose="020F0502020204030204" pitchFamily="34" charset="0"/>
              <a:cs typeface="Times New Roman" panose="02020603050405020304" pitchFamily="18" charset="0"/>
            </a:endParaRPr>
          </a:p>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Working hours </a:t>
            </a:r>
          </a:p>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Additional tasks and activities</a:t>
            </a:r>
            <a:endParaRPr lang="en-GB" sz="2000" dirty="0">
              <a:latin typeface="Gill Sans MT" panose="020B0502020104020203" pitchFamily="34" charset="77"/>
              <a:ea typeface="Calibri" panose="020F0502020204030204" pitchFamily="34" charset="0"/>
              <a:cs typeface="Times New Roman" panose="02020603050405020304" pitchFamily="18" charset="0"/>
            </a:endParaRPr>
          </a:p>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Record and measure</a:t>
            </a:r>
          </a:p>
        </p:txBody>
      </p:sp>
      <p:sp>
        <p:nvSpPr>
          <p:cNvPr id="9" name="Title 1">
            <a:extLst>
              <a:ext uri="{FF2B5EF4-FFF2-40B4-BE49-F238E27FC236}">
                <a16:creationId xmlns:a16="http://schemas.microsoft.com/office/drawing/2014/main" id="{C4F0670F-D29C-4406-BEC2-B6A29C7BA7C4}"/>
              </a:ext>
            </a:extLst>
          </p:cNvPr>
          <p:cNvSpPr>
            <a:spLocks noGrp="1"/>
          </p:cNvSpPr>
          <p:nvPr>
            <p:ph type="title"/>
          </p:nvPr>
        </p:nvSpPr>
        <p:spPr>
          <a:xfrm>
            <a:off x="870204" y="221867"/>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TIMETABLE</a:t>
            </a:r>
          </a:p>
        </p:txBody>
      </p:sp>
      <p:cxnSp>
        <p:nvCxnSpPr>
          <p:cNvPr id="10" name="Straight Connector 9">
            <a:extLst>
              <a:ext uri="{FF2B5EF4-FFF2-40B4-BE49-F238E27FC236}">
                <a16:creationId xmlns:a16="http://schemas.microsoft.com/office/drawing/2014/main" id="{5D6F7E35-3392-4787-90B7-9AD5A265DD8C}"/>
              </a:ext>
            </a:extLst>
          </p:cNvPr>
          <p:cNvCxnSpPr>
            <a:cxnSpLocks/>
          </p:cNvCxnSpPr>
          <p:nvPr/>
        </p:nvCxnSpPr>
        <p:spPr>
          <a:xfrm flipV="1">
            <a:off x="790309" y="1358821"/>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spTree>
    <p:extLst>
      <p:ext uri="{BB962C8B-B14F-4D97-AF65-F5344CB8AC3E}">
        <p14:creationId xmlns:p14="http://schemas.microsoft.com/office/powerpoint/2010/main" val="3112786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4F0670F-D29C-4406-BEC2-B6A29C7BA7C4}"/>
              </a:ext>
            </a:extLst>
          </p:cNvPr>
          <p:cNvSpPr>
            <a:spLocks noGrp="1"/>
          </p:cNvSpPr>
          <p:nvPr>
            <p:ph type="title"/>
          </p:nvPr>
        </p:nvSpPr>
        <p:spPr>
          <a:xfrm>
            <a:off x="870204" y="221867"/>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RESOURCE LIBRARY</a:t>
            </a:r>
          </a:p>
        </p:txBody>
      </p:sp>
      <p:cxnSp>
        <p:nvCxnSpPr>
          <p:cNvPr id="10" name="Straight Connector 9">
            <a:extLst>
              <a:ext uri="{FF2B5EF4-FFF2-40B4-BE49-F238E27FC236}">
                <a16:creationId xmlns:a16="http://schemas.microsoft.com/office/drawing/2014/main" id="{5D6F7E35-3392-4787-90B7-9AD5A265DD8C}"/>
              </a:ext>
            </a:extLst>
          </p:cNvPr>
          <p:cNvCxnSpPr>
            <a:cxnSpLocks/>
          </p:cNvCxnSpPr>
          <p:nvPr/>
        </p:nvCxnSpPr>
        <p:spPr>
          <a:xfrm flipV="1">
            <a:off x="790309" y="1358821"/>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pic>
        <p:nvPicPr>
          <p:cNvPr id="6" name="Picture 5">
            <a:extLst>
              <a:ext uri="{FF2B5EF4-FFF2-40B4-BE49-F238E27FC236}">
                <a16:creationId xmlns:a16="http://schemas.microsoft.com/office/drawing/2014/main" id="{23359A58-626D-43B8-A5E2-B034223B80F4}"/>
              </a:ext>
            </a:extLst>
          </p:cNvPr>
          <p:cNvPicPr>
            <a:picLocks noChangeAspect="1"/>
          </p:cNvPicPr>
          <p:nvPr/>
        </p:nvPicPr>
        <p:blipFill rotWithShape="1">
          <a:blip r:embed="rId3"/>
          <a:srcRect l="45269" t="31909" r="45159" b="5456"/>
          <a:stretch/>
        </p:blipFill>
        <p:spPr bwMode="auto">
          <a:xfrm>
            <a:off x="9035213" y="0"/>
            <a:ext cx="1863504" cy="6858000"/>
          </a:xfrm>
          <a:prstGeom prst="rect">
            <a:avLst/>
          </a:prstGeom>
          <a:ln>
            <a:noFill/>
          </a:ln>
          <a:extLst>
            <a:ext uri="{53640926-AAD7-44D8-BBD7-CCE9431645EC}">
              <a14:shadowObscured xmlns:a14="http://schemas.microsoft.com/office/drawing/2010/main"/>
            </a:ext>
          </a:extLst>
        </p:spPr>
      </p:pic>
      <p:pic>
        <p:nvPicPr>
          <p:cNvPr id="11" name="Picture 10">
            <a:extLst>
              <a:ext uri="{FF2B5EF4-FFF2-40B4-BE49-F238E27FC236}">
                <a16:creationId xmlns:a16="http://schemas.microsoft.com/office/drawing/2014/main" id="{B72FD1E1-EE2C-4106-9E1E-0C11FAB7C7A0}"/>
              </a:ext>
            </a:extLst>
          </p:cNvPr>
          <p:cNvPicPr/>
          <p:nvPr/>
        </p:nvPicPr>
        <p:blipFill rotWithShape="1">
          <a:blip r:embed="rId4"/>
          <a:srcRect l="33769" t="27182" r="44294" b="17038"/>
          <a:stretch/>
        </p:blipFill>
        <p:spPr bwMode="auto">
          <a:xfrm>
            <a:off x="6895475" y="1435211"/>
            <a:ext cx="2099791" cy="3077584"/>
          </a:xfrm>
          <a:prstGeom prst="rect">
            <a:avLst/>
          </a:prstGeom>
          <a:ln>
            <a:noFill/>
          </a:ln>
          <a:extLst>
            <a:ext uri="{53640926-AAD7-44D8-BBD7-CCE9431645EC}">
              <a14:shadowObscured xmlns:a14="http://schemas.microsoft.com/office/drawing/2010/main"/>
            </a:ext>
          </a:extLst>
        </p:spPr>
      </p:pic>
      <p:pic>
        <p:nvPicPr>
          <p:cNvPr id="12" name="Picture 11">
            <a:extLst>
              <a:ext uri="{FF2B5EF4-FFF2-40B4-BE49-F238E27FC236}">
                <a16:creationId xmlns:a16="http://schemas.microsoft.com/office/drawing/2014/main" id="{0D3E34BE-FC90-41C9-A0E5-0EEE275D396A}"/>
              </a:ext>
            </a:extLst>
          </p:cNvPr>
          <p:cNvPicPr/>
          <p:nvPr/>
        </p:nvPicPr>
        <p:blipFill rotWithShape="1">
          <a:blip r:embed="rId5"/>
          <a:srcRect l="6515" t="27064" r="15444" b="18101"/>
          <a:stretch/>
        </p:blipFill>
        <p:spPr bwMode="auto">
          <a:xfrm>
            <a:off x="3127216" y="4402942"/>
            <a:ext cx="5907998" cy="2455058"/>
          </a:xfrm>
          <a:prstGeom prst="rect">
            <a:avLst/>
          </a:prstGeom>
          <a:ln>
            <a:noFill/>
          </a:ln>
          <a:extLst>
            <a:ext uri="{53640926-AAD7-44D8-BBD7-CCE9431645EC}">
              <a14:shadowObscured xmlns:a14="http://schemas.microsoft.com/office/drawing/2010/main"/>
            </a:ext>
          </a:extLst>
        </p:spPr>
      </p:pic>
      <p:sp>
        <p:nvSpPr>
          <p:cNvPr id="13" name="Rectangle 12">
            <a:extLst>
              <a:ext uri="{FF2B5EF4-FFF2-40B4-BE49-F238E27FC236}">
                <a16:creationId xmlns:a16="http://schemas.microsoft.com/office/drawing/2014/main" id="{6E25731E-746D-413E-BABB-9F2F90E60223}"/>
              </a:ext>
            </a:extLst>
          </p:cNvPr>
          <p:cNvSpPr/>
          <p:nvPr/>
        </p:nvSpPr>
        <p:spPr>
          <a:xfrm>
            <a:off x="686766" y="1594930"/>
            <a:ext cx="4093578" cy="2808013"/>
          </a:xfrm>
          <a:prstGeom prst="rect">
            <a:avLst/>
          </a:prstGeom>
        </p:spPr>
        <p:txBody>
          <a:bodyPr wrap="square">
            <a:spAutoFit/>
          </a:bodyPr>
          <a:lstStyle/>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Session Library</a:t>
            </a:r>
            <a:endParaRPr lang="en-GB" sz="2000" dirty="0">
              <a:latin typeface="Gill Sans MT" panose="020B0502020104020203" pitchFamily="34" charset="77"/>
              <a:ea typeface="Calibri" panose="020F0502020204030204" pitchFamily="34" charset="0"/>
              <a:cs typeface="Times New Roman" panose="02020603050405020304" pitchFamily="18" charset="0"/>
            </a:endParaRPr>
          </a:p>
          <a:p>
            <a:pPr marL="811530" lvl="1" indent="-285750">
              <a:lnSpc>
                <a:spcPct val="150000"/>
              </a:lnSpc>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Logbook reference</a:t>
            </a:r>
          </a:p>
          <a:p>
            <a:pPr marL="811530" lvl="1" indent="-285750">
              <a:lnSpc>
                <a:spcPct val="150000"/>
              </a:lnSpc>
              <a:buFont typeface="Arial" panose="020B0604020202020204" pitchFamily="34" charset="0"/>
              <a:buChar char="•"/>
            </a:pPr>
            <a:r>
              <a:rPr lang="en-GB" sz="2000" dirty="0">
                <a:latin typeface="Gill Sans MT" panose="020B0502020104020203" pitchFamily="34" charset="77"/>
                <a:ea typeface="Calibri" panose="020F0502020204030204" pitchFamily="34" charset="0"/>
                <a:cs typeface="Times New Roman" panose="02020603050405020304" pitchFamily="18" charset="0"/>
              </a:rPr>
              <a:t>Resources week 1-4</a:t>
            </a:r>
          </a:p>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Times New Roman" panose="02020603050405020304" pitchFamily="18" charset="0"/>
                <a:cs typeface="Calibri" panose="020F0502020204030204" pitchFamily="34" charset="0"/>
              </a:rPr>
              <a:t>Additional resources in RESEARCH folder</a:t>
            </a:r>
          </a:p>
          <a:p>
            <a:pPr marL="354330" indent="-285750">
              <a:lnSpc>
                <a:spcPct val="150000"/>
              </a:lnSpc>
              <a:spcAft>
                <a:spcPts val="0"/>
              </a:spcAft>
              <a:buFont typeface="Arial" panose="020B0604020202020204" pitchFamily="34" charset="0"/>
              <a:buChar char="•"/>
            </a:pPr>
            <a:r>
              <a:rPr lang="en-GB" sz="2000" dirty="0">
                <a:solidFill>
                  <a:srgbClr val="000000"/>
                </a:solidFill>
                <a:latin typeface="Gill Sans MT" panose="020B0502020104020203" pitchFamily="34" charset="77"/>
                <a:ea typeface="Calibri" panose="020F0502020204030204" pitchFamily="34" charset="0"/>
                <a:cs typeface="Calibri" panose="020F0502020204030204" pitchFamily="34" charset="0"/>
              </a:rPr>
              <a:t>Activity template</a:t>
            </a:r>
            <a:endParaRPr lang="en-GB" sz="2000" dirty="0">
              <a:latin typeface="Gill Sans MT" panose="020B0502020104020203" pitchFamily="34" charset="77"/>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74159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4F0670F-D29C-4406-BEC2-B6A29C7BA7C4}"/>
              </a:ext>
            </a:extLst>
          </p:cNvPr>
          <p:cNvSpPr>
            <a:spLocks noGrp="1"/>
          </p:cNvSpPr>
          <p:nvPr>
            <p:ph type="title"/>
          </p:nvPr>
        </p:nvSpPr>
        <p:spPr>
          <a:xfrm>
            <a:off x="870204" y="269367"/>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LOG BOOK / SKILLS GRID</a:t>
            </a:r>
          </a:p>
        </p:txBody>
      </p:sp>
      <p:cxnSp>
        <p:nvCxnSpPr>
          <p:cNvPr id="10" name="Straight Connector 9">
            <a:extLst>
              <a:ext uri="{FF2B5EF4-FFF2-40B4-BE49-F238E27FC236}">
                <a16:creationId xmlns:a16="http://schemas.microsoft.com/office/drawing/2014/main" id="{5D6F7E35-3392-4787-90B7-9AD5A265DD8C}"/>
              </a:ext>
            </a:extLst>
          </p:cNvPr>
          <p:cNvCxnSpPr>
            <a:cxnSpLocks/>
          </p:cNvCxnSpPr>
          <p:nvPr/>
        </p:nvCxnSpPr>
        <p:spPr>
          <a:xfrm flipV="1">
            <a:off x="790309" y="1358821"/>
            <a:ext cx="10389243" cy="40511"/>
          </a:xfrm>
          <a:prstGeom prst="line">
            <a:avLst/>
          </a:prstGeom>
          <a:ln w="76200"/>
        </p:spPr>
        <p:style>
          <a:lnRef idx="3">
            <a:schemeClr val="accent3"/>
          </a:lnRef>
          <a:fillRef idx="0">
            <a:schemeClr val="accent3"/>
          </a:fillRef>
          <a:effectRef idx="2">
            <a:schemeClr val="accent3"/>
          </a:effectRef>
          <a:fontRef idx="minor">
            <a:schemeClr val="tx1"/>
          </a:fontRef>
        </p:style>
      </p:cxnSp>
      <p:sp>
        <p:nvSpPr>
          <p:cNvPr id="13" name="Rectangle 12">
            <a:extLst>
              <a:ext uri="{FF2B5EF4-FFF2-40B4-BE49-F238E27FC236}">
                <a16:creationId xmlns:a16="http://schemas.microsoft.com/office/drawing/2014/main" id="{6E25731E-746D-413E-BABB-9F2F90E60223}"/>
              </a:ext>
            </a:extLst>
          </p:cNvPr>
          <p:cNvSpPr/>
          <p:nvPr/>
        </p:nvSpPr>
        <p:spPr>
          <a:xfrm>
            <a:off x="686766" y="1594930"/>
            <a:ext cx="2154819" cy="523733"/>
          </a:xfrm>
          <a:prstGeom prst="rect">
            <a:avLst/>
          </a:prstGeom>
          <a:solidFill>
            <a:schemeClr val="accent3"/>
          </a:solidFill>
        </p:spPr>
        <p:txBody>
          <a:bodyPr wrap="square">
            <a:spAutoFit/>
          </a:bodyPr>
          <a:lstStyle/>
          <a:p>
            <a:pPr marL="68580">
              <a:lnSpc>
                <a:spcPct val="107000"/>
              </a:lnSpc>
              <a:spcAft>
                <a:spcPts val="0"/>
              </a:spcAft>
            </a:pPr>
            <a:r>
              <a:rPr lang="en-GB" sz="2800" dirty="0">
                <a:solidFill>
                  <a:schemeClr val="bg1"/>
                </a:solidFill>
                <a:latin typeface="Gill Sans MT" panose="020B0502020104020203" pitchFamily="34" charset="77"/>
                <a:ea typeface="Times New Roman" panose="02020603050405020304" pitchFamily="18" charset="0"/>
                <a:cs typeface="Calibri" panose="020F0502020204030204" pitchFamily="34" charset="0"/>
              </a:rPr>
              <a:t>Expectations </a:t>
            </a:r>
            <a:endParaRPr lang="en-GB" sz="2800" dirty="0">
              <a:solidFill>
                <a:schemeClr val="bg1"/>
              </a:solidFill>
              <a:latin typeface="Gill Sans MT" panose="020B0502020104020203" pitchFamily="34" charset="77"/>
              <a:ea typeface="Calibri" panose="020F0502020204030204" pitchFamily="34" charset="0"/>
              <a:cs typeface="Times New Roman" panose="02020603050405020304" pitchFamily="18" charset="0"/>
            </a:endParaRPr>
          </a:p>
        </p:txBody>
      </p:sp>
      <p:pic>
        <p:nvPicPr>
          <p:cNvPr id="8" name="Picture 7">
            <a:extLst>
              <a:ext uri="{FF2B5EF4-FFF2-40B4-BE49-F238E27FC236}">
                <a16:creationId xmlns:a16="http://schemas.microsoft.com/office/drawing/2014/main" id="{B2C03DC1-7425-4DC1-8B3D-6064FB9DD779}"/>
              </a:ext>
            </a:extLst>
          </p:cNvPr>
          <p:cNvPicPr>
            <a:picLocks noChangeAspect="1"/>
          </p:cNvPicPr>
          <p:nvPr/>
        </p:nvPicPr>
        <p:blipFill rotWithShape="1">
          <a:blip r:embed="rId3"/>
          <a:srcRect l="1064" t="21154" r="1616" b="9947"/>
          <a:stretch/>
        </p:blipFill>
        <p:spPr bwMode="auto">
          <a:xfrm>
            <a:off x="552304" y="2573129"/>
            <a:ext cx="10952929" cy="4117038"/>
          </a:xfrm>
          <a:prstGeom prst="rect">
            <a:avLst/>
          </a:prstGeom>
          <a:ln>
            <a:noFill/>
          </a:ln>
          <a:extLst>
            <a:ext uri="{53640926-AAD7-44D8-BBD7-CCE9431645EC}">
              <a14:shadowObscured xmlns:a14="http://schemas.microsoft.com/office/drawing/2010/main"/>
            </a:ext>
          </a:extLst>
        </p:spPr>
      </p:pic>
      <p:sp>
        <p:nvSpPr>
          <p:cNvPr id="14" name="Rectangle 13">
            <a:extLst>
              <a:ext uri="{FF2B5EF4-FFF2-40B4-BE49-F238E27FC236}">
                <a16:creationId xmlns:a16="http://schemas.microsoft.com/office/drawing/2014/main" id="{A1FDA938-8ADB-4BEA-A81B-EBB4D7D0B1C9}"/>
              </a:ext>
            </a:extLst>
          </p:cNvPr>
          <p:cNvSpPr/>
          <p:nvPr/>
        </p:nvSpPr>
        <p:spPr>
          <a:xfrm>
            <a:off x="3312292" y="1594930"/>
            <a:ext cx="2286000" cy="523733"/>
          </a:xfrm>
          <a:prstGeom prst="rect">
            <a:avLst/>
          </a:prstGeom>
          <a:solidFill>
            <a:schemeClr val="accent3"/>
          </a:solidFill>
        </p:spPr>
        <p:txBody>
          <a:bodyPr wrap="square">
            <a:spAutoFit/>
          </a:bodyPr>
          <a:lstStyle/>
          <a:p>
            <a:pPr marL="68580" algn="ctr">
              <a:lnSpc>
                <a:spcPct val="107000"/>
              </a:lnSpc>
              <a:spcAft>
                <a:spcPts val="0"/>
              </a:spcAft>
            </a:pPr>
            <a:r>
              <a:rPr lang="en-GB" sz="2800" dirty="0">
                <a:solidFill>
                  <a:schemeClr val="bg1"/>
                </a:solidFill>
                <a:latin typeface="Gill Sans MT" panose="020B0502020104020203" pitchFamily="34" charset="77"/>
                <a:ea typeface="Times New Roman" panose="02020603050405020304" pitchFamily="18" charset="0"/>
                <a:cs typeface="Calibri" panose="020F0502020204030204" pitchFamily="34" charset="0"/>
              </a:rPr>
              <a:t>Record</a:t>
            </a:r>
            <a:endParaRPr lang="en-GB" sz="2800" dirty="0">
              <a:solidFill>
                <a:schemeClr val="bg1"/>
              </a:solidFill>
              <a:latin typeface="Gill Sans MT" panose="020B0502020104020203" pitchFamily="34" charset="77"/>
              <a:ea typeface="Calibri" panose="020F0502020204030204" pitchFamily="34" charset="0"/>
              <a:cs typeface="Times New Roman" panose="02020603050405020304" pitchFamily="18" charset="0"/>
            </a:endParaRPr>
          </a:p>
        </p:txBody>
      </p:sp>
      <p:sp>
        <p:nvSpPr>
          <p:cNvPr id="15" name="Rectangle 14">
            <a:extLst>
              <a:ext uri="{FF2B5EF4-FFF2-40B4-BE49-F238E27FC236}">
                <a16:creationId xmlns:a16="http://schemas.microsoft.com/office/drawing/2014/main" id="{0EA02F13-0E27-4C92-8E43-B75BC191A21D}"/>
              </a:ext>
            </a:extLst>
          </p:cNvPr>
          <p:cNvSpPr/>
          <p:nvPr/>
        </p:nvSpPr>
        <p:spPr>
          <a:xfrm>
            <a:off x="6096000" y="1594930"/>
            <a:ext cx="2286000" cy="523733"/>
          </a:xfrm>
          <a:prstGeom prst="rect">
            <a:avLst/>
          </a:prstGeom>
          <a:solidFill>
            <a:schemeClr val="accent3"/>
          </a:solidFill>
        </p:spPr>
        <p:txBody>
          <a:bodyPr wrap="square">
            <a:spAutoFit/>
          </a:bodyPr>
          <a:lstStyle/>
          <a:p>
            <a:pPr marL="68580" algn="ctr">
              <a:lnSpc>
                <a:spcPct val="107000"/>
              </a:lnSpc>
              <a:spcAft>
                <a:spcPts val="0"/>
              </a:spcAft>
            </a:pPr>
            <a:r>
              <a:rPr lang="en-GB" sz="2800" dirty="0">
                <a:solidFill>
                  <a:schemeClr val="bg1"/>
                </a:solidFill>
                <a:latin typeface="Gill Sans MT" panose="020B0502020104020203" pitchFamily="34" charset="77"/>
                <a:ea typeface="Times New Roman" panose="02020603050405020304" pitchFamily="18" charset="0"/>
                <a:cs typeface="Calibri" panose="020F0502020204030204" pitchFamily="34" charset="0"/>
              </a:rPr>
              <a:t>Activities</a:t>
            </a:r>
            <a:endParaRPr lang="en-GB" sz="2800" dirty="0">
              <a:solidFill>
                <a:schemeClr val="bg1"/>
              </a:solidFill>
              <a:latin typeface="Gill Sans MT" panose="020B0502020104020203" pitchFamily="34" charset="77"/>
              <a:ea typeface="Calibri" panose="020F0502020204030204" pitchFamily="34" charset="0"/>
              <a:cs typeface="Times New Roman" panose="02020603050405020304" pitchFamily="18" charset="0"/>
            </a:endParaRPr>
          </a:p>
        </p:txBody>
      </p:sp>
      <p:sp>
        <p:nvSpPr>
          <p:cNvPr id="16" name="Rectangle 15">
            <a:extLst>
              <a:ext uri="{FF2B5EF4-FFF2-40B4-BE49-F238E27FC236}">
                <a16:creationId xmlns:a16="http://schemas.microsoft.com/office/drawing/2014/main" id="{896CB0BC-A2D3-40F0-8C01-D01FADEDB345}"/>
              </a:ext>
            </a:extLst>
          </p:cNvPr>
          <p:cNvSpPr/>
          <p:nvPr/>
        </p:nvSpPr>
        <p:spPr>
          <a:xfrm>
            <a:off x="8852707" y="1597139"/>
            <a:ext cx="2286000" cy="523733"/>
          </a:xfrm>
          <a:prstGeom prst="rect">
            <a:avLst/>
          </a:prstGeom>
          <a:solidFill>
            <a:schemeClr val="accent3"/>
          </a:solidFill>
        </p:spPr>
        <p:txBody>
          <a:bodyPr wrap="square">
            <a:spAutoFit/>
          </a:bodyPr>
          <a:lstStyle/>
          <a:p>
            <a:pPr marL="68580">
              <a:lnSpc>
                <a:spcPct val="107000"/>
              </a:lnSpc>
              <a:spcAft>
                <a:spcPts val="0"/>
              </a:spcAft>
            </a:pPr>
            <a:r>
              <a:rPr lang="en-GB" sz="2800" dirty="0">
                <a:solidFill>
                  <a:schemeClr val="bg1"/>
                </a:solidFill>
                <a:latin typeface="Gill Sans MT" panose="020B0502020104020203" pitchFamily="34" charset="77"/>
                <a:ea typeface="Times New Roman" panose="02020603050405020304" pitchFamily="18" charset="0"/>
                <a:cs typeface="Calibri" panose="020F0502020204030204" pitchFamily="34" charset="0"/>
              </a:rPr>
              <a:t>Employability</a:t>
            </a:r>
            <a:endParaRPr lang="en-GB" sz="2800" dirty="0">
              <a:solidFill>
                <a:schemeClr val="bg1"/>
              </a:solidFill>
              <a:latin typeface="Gill Sans MT" panose="020B0502020104020203" pitchFamily="34" charset="77"/>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9730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95103C-01A2-4A98-9F6A-653C5CF3714F}"/>
              </a:ext>
            </a:extLst>
          </p:cNvPr>
          <p:cNvSpPr>
            <a:spLocks noGrp="1"/>
          </p:cNvSpPr>
          <p:nvPr>
            <p:ph type="title"/>
          </p:nvPr>
        </p:nvSpPr>
        <p:spPr>
          <a:xfrm>
            <a:off x="870204" y="606564"/>
            <a:ext cx="10451592" cy="1325563"/>
          </a:xfrm>
        </p:spPr>
        <p:txBody>
          <a:bodyPr anchor="ctr">
            <a:normAutofit/>
          </a:bodyPr>
          <a:lstStyle/>
          <a:p>
            <a:r>
              <a:rPr lang="en-GB" sz="3200" b="1" dirty="0">
                <a:solidFill>
                  <a:schemeClr val="accent2"/>
                </a:solidFill>
                <a:latin typeface="Baskerville" panose="02020502070401020303" pitchFamily="18" charset="0"/>
                <a:ea typeface="Baskerville" panose="02020502070401020303" pitchFamily="18" charset="0"/>
              </a:rPr>
              <a:t>TIMELINE</a:t>
            </a:r>
          </a:p>
        </p:txBody>
      </p:sp>
      <p:sp>
        <p:nvSpPr>
          <p:cNvPr id="10" name="Rectangle 9">
            <a:extLst>
              <a:ext uri="{FF2B5EF4-FFF2-40B4-BE49-F238E27FC236}">
                <a16:creationId xmlns:a16="http://schemas.microsoft.com/office/drawing/2014/main" id="{A5711A0E-A428-4ED1-96CB-33D69FD84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0874" y="2043803"/>
            <a:ext cx="10190252" cy="80683"/>
          </a:xfrm>
          <a:prstGeom prst="rect">
            <a:avLst/>
          </a:prstGeom>
          <a:solidFill>
            <a:schemeClr val="tx1">
              <a:lumMod val="50000"/>
              <a:lumOff val="5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5D918A44-F66C-4629-A172-5FD2B0056CDD}"/>
              </a:ext>
            </a:extLst>
          </p:cNvPr>
          <p:cNvGraphicFramePr>
            <a:graphicFrameLocks noGrp="1"/>
          </p:cNvGraphicFramePr>
          <p:nvPr>
            <p:ph idx="1"/>
            <p:extLst>
              <p:ext uri="{D42A27DB-BD31-4B8C-83A1-F6EECF244321}">
                <p14:modId xmlns:p14="http://schemas.microsoft.com/office/powerpoint/2010/main" val="2802135759"/>
              </p:ext>
            </p:extLst>
          </p:nvPr>
        </p:nvGraphicFramePr>
        <p:xfrm>
          <a:off x="1000874" y="2385390"/>
          <a:ext cx="10190252" cy="361784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 Box 1">
            <a:extLst>
              <a:ext uri="{FF2B5EF4-FFF2-40B4-BE49-F238E27FC236}">
                <a16:creationId xmlns:a16="http://schemas.microsoft.com/office/drawing/2014/main" id="{61EB68F7-689F-4A4C-8F8C-183F38FBA021}"/>
              </a:ext>
            </a:extLst>
          </p:cNvPr>
          <p:cNvSpPr txBox="1"/>
          <p:nvPr/>
        </p:nvSpPr>
        <p:spPr>
          <a:xfrm>
            <a:off x="2743200" y="6235166"/>
            <a:ext cx="6705600" cy="622834"/>
          </a:xfrm>
          <a:prstGeom prst="rect">
            <a:avLst/>
          </a:prstGeom>
          <a:solidFill>
            <a:schemeClr val="lt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r>
              <a:rPr lang="en-GB" sz="800" kern="100" dirty="0">
                <a:solidFill>
                  <a:srgbClr val="BFBFBF"/>
                </a:solidFill>
                <a:effectLst/>
                <a:latin typeface="Futura Medium" panose="020B0602020204020303" pitchFamily="34" charset="-79"/>
                <a:ea typeface="Calibri" panose="020F0502020204030204" pitchFamily="34" charset="0"/>
                <a:cs typeface="Times New Roman" panose="02020603050405020304" pitchFamily="18" charset="0"/>
              </a:rPr>
              <a:t>As part of The Alliance for a Musically Inclusive England, Our Future Music is delivered by the Southern Music Hub Alliance, and supported by Youth Music.</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800" kern="100" dirty="0">
                <a:solidFill>
                  <a:srgbClr val="BFBFBF"/>
                </a:solidFill>
                <a:effectLst/>
                <a:latin typeface="Futura Medium" panose="020B0602020204020303" pitchFamily="34" charset="-79"/>
                <a:ea typeface="Calibri" panose="020F0502020204030204" pitchFamily="34" charset="0"/>
                <a:cs typeface="Times New Roman" panose="02020603050405020304" pitchFamily="18" charset="0"/>
              </a:rPr>
              <a:t> </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800" kern="100" dirty="0">
                <a:solidFill>
                  <a:srgbClr val="BFBFBF"/>
                </a:solidFill>
                <a:effectLst/>
                <a:latin typeface="Futura Medium" panose="020B0602020204020303" pitchFamily="34" charset="-79"/>
                <a:ea typeface="Calibri" panose="020F0502020204030204" pitchFamily="34" charset="0"/>
                <a:cs typeface="Times New Roman" panose="02020603050405020304" pitchFamily="18" charset="0"/>
              </a:rPr>
              <a:t>The Southern Music Hub Alliance is: Create Music  </a:t>
            </a:r>
            <a:r>
              <a:rPr lang="en-GB" sz="800" kern="100" dirty="0">
                <a:solidFill>
                  <a:srgbClr val="BFBFBF"/>
                </a:solidFill>
                <a:effectLst/>
                <a:latin typeface="Futura Medium" panose="020B0602020204020303" pitchFamily="34" charset="-79"/>
                <a:ea typeface="Calibri" panose="020F0502020204030204" pitchFamily="34" charset="0"/>
                <a:cs typeface="Futura Medium" panose="020B0602020204020303" pitchFamily="34" charset="-79"/>
                <a:sym typeface="Symbol" pitchFamily="2" charset="2"/>
              </a:rPr>
              <a:t></a:t>
            </a:r>
            <a:r>
              <a:rPr lang="en-GB" sz="800" kern="100" dirty="0">
                <a:solidFill>
                  <a:srgbClr val="BFBFBF"/>
                </a:solidFill>
                <a:effectLst/>
                <a:latin typeface="Futura Medium" panose="020B0602020204020303" pitchFamily="34" charset="-79"/>
                <a:ea typeface="Calibri" panose="020F0502020204030204" pitchFamily="34" charset="0"/>
                <a:cs typeface="Times New Roman" panose="02020603050405020304" pitchFamily="18" charset="0"/>
              </a:rPr>
              <a:t>  Kent Music  </a:t>
            </a:r>
            <a:r>
              <a:rPr lang="en-GB" sz="800" kern="100" dirty="0">
                <a:solidFill>
                  <a:srgbClr val="BFBFBF"/>
                </a:solidFill>
                <a:effectLst/>
                <a:latin typeface="Futura Medium" panose="020B0602020204020303" pitchFamily="34" charset="-79"/>
                <a:ea typeface="Calibri" panose="020F0502020204030204" pitchFamily="34" charset="0"/>
                <a:cs typeface="Futura Medium" panose="020B0602020204020303" pitchFamily="34" charset="-79"/>
                <a:sym typeface="Symbol" pitchFamily="2" charset="2"/>
              </a:rPr>
              <a:t></a:t>
            </a:r>
            <a:r>
              <a:rPr lang="en-GB" sz="800" kern="100" dirty="0">
                <a:solidFill>
                  <a:srgbClr val="BFBFBF"/>
                </a:solidFill>
                <a:effectLst/>
                <a:latin typeface="Futura Medium" panose="020B0602020204020303" pitchFamily="34" charset="-79"/>
                <a:ea typeface="Calibri" panose="020F0502020204030204" pitchFamily="34" charset="0"/>
                <a:cs typeface="Times New Roman" panose="02020603050405020304" pitchFamily="18" charset="0"/>
              </a:rPr>
              <a:t>  Surrey Music Hub </a:t>
            </a:r>
            <a:r>
              <a:rPr lang="en-GB" sz="800" kern="100" dirty="0">
                <a:solidFill>
                  <a:srgbClr val="BFBFBF"/>
                </a:solidFill>
                <a:effectLst/>
                <a:latin typeface="Futura Medium" panose="020B0602020204020303" pitchFamily="34" charset="-79"/>
                <a:ea typeface="Calibri" panose="020F0502020204030204" pitchFamily="34" charset="0"/>
                <a:cs typeface="Futura Medium" panose="020B0602020204020303" pitchFamily="34" charset="-79"/>
                <a:sym typeface="Symbol" pitchFamily="2" charset="2"/>
              </a:rPr>
              <a:t></a:t>
            </a:r>
            <a:r>
              <a:rPr lang="en-GB" sz="800" kern="100" dirty="0">
                <a:solidFill>
                  <a:srgbClr val="BFBFBF"/>
                </a:solidFill>
                <a:effectLst/>
                <a:latin typeface="Futura Medium" panose="020B0602020204020303" pitchFamily="34" charset="-79"/>
                <a:ea typeface="Calibri" panose="020F0502020204030204" pitchFamily="34" charset="0"/>
                <a:cs typeface="Times New Roman" panose="02020603050405020304" pitchFamily="18" charset="0"/>
              </a:rPr>
              <a:t>  West Sussex Music</a:t>
            </a: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200" kern="1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9401646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TotalTime>
  <Words>1592</Words>
  <Application>Microsoft Macintosh PowerPoint</Application>
  <PresentationFormat>Widescreen</PresentationFormat>
  <Paragraphs>174</Paragraphs>
  <Slides>15</Slides>
  <Notes>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Baskerville</vt:lpstr>
      <vt:lpstr>Calibri</vt:lpstr>
      <vt:lpstr>Calibri Light</vt:lpstr>
      <vt:lpstr>Futura Medium</vt:lpstr>
      <vt:lpstr>Gill Sans MT</vt:lpstr>
      <vt:lpstr>Office Theme</vt:lpstr>
      <vt:lpstr>Our Future Music  Leader Intern</vt:lpstr>
      <vt:lpstr>WHY AN OUR FUTURE MUSIC LEADER INTERN?</vt:lpstr>
      <vt:lpstr>APPROACH</vt:lpstr>
      <vt:lpstr>WHAT ARE OUR GUIDING PRINCIPLES?</vt:lpstr>
      <vt:lpstr>WHERE WILL THE INTERN START?</vt:lpstr>
      <vt:lpstr>WHAT WILL THE INTERN DO?</vt:lpstr>
      <vt:lpstr>WHERE WILL THE INTERN GET TO?</vt:lpstr>
      <vt:lpstr>HOW?</vt:lpstr>
      <vt:lpstr>TOOLKIT CONTENTS</vt:lpstr>
      <vt:lpstr>PowerPoint Presentation</vt:lpstr>
      <vt:lpstr>HOW IT WORKS</vt:lpstr>
      <vt:lpstr>TIMETABLE</vt:lpstr>
      <vt:lpstr>RESOURCE LIBRARY</vt:lpstr>
      <vt:lpstr>LOG BOOK / SKILLS GRID</vt:lpstr>
      <vt:lpstr>TIMELINE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Future Music  Leader Intern</dc:title>
  <dc:creator>kate regester</dc:creator>
  <cp:lastModifiedBy>JOSHUA REES</cp:lastModifiedBy>
  <cp:revision>5</cp:revision>
  <dcterms:created xsi:type="dcterms:W3CDTF">2019-06-20T11:00:22Z</dcterms:created>
  <dcterms:modified xsi:type="dcterms:W3CDTF">2023-06-02T15:53:01Z</dcterms:modified>
</cp:coreProperties>
</file>